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8" r:id="rId5"/>
    <p:sldId id="271" r:id="rId6"/>
    <p:sldId id="267" r:id="rId7"/>
    <p:sldId id="266" r:id="rId8"/>
    <p:sldId id="263" r:id="rId9"/>
    <p:sldId id="264" r:id="rId10"/>
    <p:sldId id="265" r:id="rId11"/>
    <p:sldId id="270" r:id="rId12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userDrawn="1">
          <p15:clr>
            <a:srgbClr val="A4A3A4"/>
          </p15:clr>
        </p15:guide>
        <p15:guide id="9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D2"/>
    <a:srgbClr val="4DFDE1"/>
    <a:srgbClr val="FBF6F3"/>
    <a:srgbClr val="AA0032"/>
    <a:srgbClr val="505050"/>
    <a:srgbClr val="D6FFF6"/>
    <a:srgbClr val="D40039"/>
    <a:srgbClr val="550A41"/>
    <a:srgbClr val="00406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20"/>
    <p:restoredTop sz="94660"/>
  </p:normalViewPr>
  <p:slideViewPr>
    <p:cSldViewPr snapToGrid="0" showGuides="1">
      <p:cViewPr varScale="1">
        <p:scale>
          <a:sx n="234" d="100"/>
          <a:sy n="234" d="100"/>
        </p:scale>
        <p:origin x="944" y="488"/>
      </p:cViewPr>
      <p:guideLst>
        <p:guide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74219-A8DF-4567-BAAA-CA419D0858C1}" type="datetimeFigureOut">
              <a:rPr lang="de-DE" smtClean="0"/>
              <a:t>28.08.25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E2CDE-4B1A-475C-B141-413F82DEB9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64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7.png"/><Relationship Id="rId7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emf"/><Relationship Id="rId2" Type="http://schemas.openxmlformats.org/officeDocument/2006/relationships/image" Target="../media/image18.emf"/><Relationship Id="rId16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5" Type="http://schemas.openxmlformats.org/officeDocument/2006/relationships/image" Target="../media/image31.png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12" Type="http://schemas.openxmlformats.org/officeDocument/2006/relationships/image" Target="../media/image44.png"/><Relationship Id="rId17" Type="http://schemas.openxmlformats.org/officeDocument/2006/relationships/image" Target="../media/image49.emf"/><Relationship Id="rId2" Type="http://schemas.openxmlformats.org/officeDocument/2006/relationships/image" Target="../media/image34.emf"/><Relationship Id="rId16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5" Type="http://schemas.openxmlformats.org/officeDocument/2006/relationships/image" Target="../media/image4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Relationship Id="rId14" Type="http://schemas.openxmlformats.org/officeDocument/2006/relationships/image" Target="../media/image46.emf"/></Relationships>
</file>

<file path=ppt/slideLayouts/_rels/slideLayout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7.svg"/><Relationship Id="rId21" Type="http://schemas.openxmlformats.org/officeDocument/2006/relationships/image" Target="../media/image69.svg"/><Relationship Id="rId34" Type="http://schemas.openxmlformats.org/officeDocument/2006/relationships/image" Target="../media/image82.png"/><Relationship Id="rId42" Type="http://schemas.openxmlformats.org/officeDocument/2006/relationships/image" Target="../media/image90.png"/><Relationship Id="rId47" Type="http://schemas.openxmlformats.org/officeDocument/2006/relationships/image" Target="../media/image95.svg"/><Relationship Id="rId50" Type="http://schemas.openxmlformats.org/officeDocument/2006/relationships/image" Target="../media/image98.png"/><Relationship Id="rId55" Type="http://schemas.openxmlformats.org/officeDocument/2006/relationships/image" Target="../media/image103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9" Type="http://schemas.openxmlformats.org/officeDocument/2006/relationships/image" Target="../media/image77.svg"/><Relationship Id="rId11" Type="http://schemas.openxmlformats.org/officeDocument/2006/relationships/image" Target="../media/image59.sv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svg"/><Relationship Id="rId40" Type="http://schemas.openxmlformats.org/officeDocument/2006/relationships/image" Target="../media/image88.png"/><Relationship Id="rId45" Type="http://schemas.openxmlformats.org/officeDocument/2006/relationships/image" Target="../media/image93.svg"/><Relationship Id="rId53" Type="http://schemas.openxmlformats.org/officeDocument/2006/relationships/image" Target="../media/image101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31" Type="http://schemas.openxmlformats.org/officeDocument/2006/relationships/image" Target="../media/image79.svg"/><Relationship Id="rId44" Type="http://schemas.openxmlformats.org/officeDocument/2006/relationships/image" Target="../media/image92.png"/><Relationship Id="rId52" Type="http://schemas.openxmlformats.org/officeDocument/2006/relationships/image" Target="../media/image100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svg"/><Relationship Id="rId30" Type="http://schemas.openxmlformats.org/officeDocument/2006/relationships/image" Target="../media/image78.png"/><Relationship Id="rId35" Type="http://schemas.openxmlformats.org/officeDocument/2006/relationships/image" Target="../media/image83.svg"/><Relationship Id="rId43" Type="http://schemas.openxmlformats.org/officeDocument/2006/relationships/image" Target="../media/image91.svg"/><Relationship Id="rId48" Type="http://schemas.openxmlformats.org/officeDocument/2006/relationships/image" Target="../media/image96.png"/><Relationship Id="rId8" Type="http://schemas.openxmlformats.org/officeDocument/2006/relationships/image" Target="../media/image56.png"/><Relationship Id="rId51" Type="http://schemas.openxmlformats.org/officeDocument/2006/relationships/image" Target="../media/image99.svg"/><Relationship Id="rId3" Type="http://schemas.openxmlformats.org/officeDocument/2006/relationships/image" Target="../media/image51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5" Type="http://schemas.openxmlformats.org/officeDocument/2006/relationships/image" Target="../media/image73.svg"/><Relationship Id="rId33" Type="http://schemas.openxmlformats.org/officeDocument/2006/relationships/image" Target="../media/image81.svg"/><Relationship Id="rId38" Type="http://schemas.openxmlformats.org/officeDocument/2006/relationships/image" Target="../media/image86.png"/><Relationship Id="rId46" Type="http://schemas.openxmlformats.org/officeDocument/2006/relationships/image" Target="../media/image94.png"/><Relationship Id="rId20" Type="http://schemas.openxmlformats.org/officeDocument/2006/relationships/image" Target="../media/image68.png"/><Relationship Id="rId41" Type="http://schemas.openxmlformats.org/officeDocument/2006/relationships/image" Target="../media/image89.svg"/><Relationship Id="rId54" Type="http://schemas.openxmlformats.org/officeDocument/2006/relationships/image" Target="../media/image10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5" Type="http://schemas.openxmlformats.org/officeDocument/2006/relationships/image" Target="../media/image63.svg"/><Relationship Id="rId23" Type="http://schemas.openxmlformats.org/officeDocument/2006/relationships/image" Target="../media/image71.sv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49" Type="http://schemas.openxmlformats.org/officeDocument/2006/relationships/image" Target="../media/image97.svg"/></Relationships>
</file>

<file path=ppt/slideLayouts/_rels/slideLayout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sv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9" Type="http://schemas.openxmlformats.org/officeDocument/2006/relationships/image" Target="../media/image141.svg"/><Relationship Id="rId21" Type="http://schemas.openxmlformats.org/officeDocument/2006/relationships/image" Target="../media/image123.svg"/><Relationship Id="rId34" Type="http://schemas.openxmlformats.org/officeDocument/2006/relationships/image" Target="../media/image136.png"/><Relationship Id="rId42" Type="http://schemas.openxmlformats.org/officeDocument/2006/relationships/image" Target="../media/image144.png"/><Relationship Id="rId47" Type="http://schemas.openxmlformats.org/officeDocument/2006/relationships/image" Target="../media/image149.svg"/><Relationship Id="rId50" Type="http://schemas.openxmlformats.org/officeDocument/2006/relationships/image" Target="../media/image152.png"/><Relationship Id="rId55" Type="http://schemas.openxmlformats.org/officeDocument/2006/relationships/image" Target="../media/image157.sv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9" Type="http://schemas.openxmlformats.org/officeDocument/2006/relationships/image" Target="../media/image131.svg"/><Relationship Id="rId11" Type="http://schemas.openxmlformats.org/officeDocument/2006/relationships/image" Target="../media/image113.svg"/><Relationship Id="rId24" Type="http://schemas.openxmlformats.org/officeDocument/2006/relationships/image" Target="../media/image126.png"/><Relationship Id="rId32" Type="http://schemas.openxmlformats.org/officeDocument/2006/relationships/image" Target="../media/image134.png"/><Relationship Id="rId37" Type="http://schemas.openxmlformats.org/officeDocument/2006/relationships/image" Target="../media/image139.svg"/><Relationship Id="rId40" Type="http://schemas.openxmlformats.org/officeDocument/2006/relationships/image" Target="../media/image142.png"/><Relationship Id="rId45" Type="http://schemas.openxmlformats.org/officeDocument/2006/relationships/image" Target="../media/image147.svg"/><Relationship Id="rId53" Type="http://schemas.openxmlformats.org/officeDocument/2006/relationships/image" Target="../media/image155.svg"/><Relationship Id="rId5" Type="http://schemas.openxmlformats.org/officeDocument/2006/relationships/image" Target="../media/image107.svg"/><Relationship Id="rId10" Type="http://schemas.openxmlformats.org/officeDocument/2006/relationships/image" Target="../media/image112.png"/><Relationship Id="rId19" Type="http://schemas.openxmlformats.org/officeDocument/2006/relationships/image" Target="../media/image121.svg"/><Relationship Id="rId31" Type="http://schemas.openxmlformats.org/officeDocument/2006/relationships/image" Target="../media/image133.svg"/><Relationship Id="rId44" Type="http://schemas.openxmlformats.org/officeDocument/2006/relationships/image" Target="../media/image146.png"/><Relationship Id="rId52" Type="http://schemas.openxmlformats.org/officeDocument/2006/relationships/image" Target="../media/image154.pn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svg"/><Relationship Id="rId30" Type="http://schemas.openxmlformats.org/officeDocument/2006/relationships/image" Target="../media/image132.png"/><Relationship Id="rId35" Type="http://schemas.openxmlformats.org/officeDocument/2006/relationships/image" Target="../media/image137.svg"/><Relationship Id="rId43" Type="http://schemas.openxmlformats.org/officeDocument/2006/relationships/image" Target="../media/image145.svg"/><Relationship Id="rId48" Type="http://schemas.openxmlformats.org/officeDocument/2006/relationships/image" Target="../media/image150.png"/><Relationship Id="rId8" Type="http://schemas.openxmlformats.org/officeDocument/2006/relationships/image" Target="../media/image110.png"/><Relationship Id="rId51" Type="http://schemas.openxmlformats.org/officeDocument/2006/relationships/image" Target="../media/image153.svg"/><Relationship Id="rId3" Type="http://schemas.openxmlformats.org/officeDocument/2006/relationships/image" Target="../media/image105.svg"/><Relationship Id="rId12" Type="http://schemas.openxmlformats.org/officeDocument/2006/relationships/image" Target="../media/image114.png"/><Relationship Id="rId17" Type="http://schemas.openxmlformats.org/officeDocument/2006/relationships/image" Target="../media/image119.svg"/><Relationship Id="rId25" Type="http://schemas.openxmlformats.org/officeDocument/2006/relationships/image" Target="../media/image127.svg"/><Relationship Id="rId33" Type="http://schemas.openxmlformats.org/officeDocument/2006/relationships/image" Target="../media/image135.svg"/><Relationship Id="rId38" Type="http://schemas.openxmlformats.org/officeDocument/2006/relationships/image" Target="../media/image140.png"/><Relationship Id="rId46" Type="http://schemas.openxmlformats.org/officeDocument/2006/relationships/image" Target="../media/image148.png"/><Relationship Id="rId20" Type="http://schemas.openxmlformats.org/officeDocument/2006/relationships/image" Target="../media/image122.png"/><Relationship Id="rId41" Type="http://schemas.openxmlformats.org/officeDocument/2006/relationships/image" Target="../media/image143.svg"/><Relationship Id="rId54" Type="http://schemas.openxmlformats.org/officeDocument/2006/relationships/image" Target="../media/image1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8.png"/><Relationship Id="rId15" Type="http://schemas.openxmlformats.org/officeDocument/2006/relationships/image" Target="../media/image117.svg"/><Relationship Id="rId23" Type="http://schemas.openxmlformats.org/officeDocument/2006/relationships/image" Target="../media/image125.svg"/><Relationship Id="rId28" Type="http://schemas.openxmlformats.org/officeDocument/2006/relationships/image" Target="../media/image130.png"/><Relationship Id="rId36" Type="http://schemas.openxmlformats.org/officeDocument/2006/relationships/image" Target="../media/image138.png"/><Relationship Id="rId49" Type="http://schemas.openxmlformats.org/officeDocument/2006/relationships/image" Target="../media/image15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mailto:projects@treuenfels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mailto:projects@treuenfels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mailto:projects@treuenfels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27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K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516338E-1ACC-2E5D-BB27-9023EEBA118B}"/>
              </a:ext>
            </a:extLst>
          </p:cNvPr>
          <p:cNvSpPr/>
          <p:nvPr userDrawn="1"/>
        </p:nvSpPr>
        <p:spPr>
          <a:xfrm>
            <a:off x="1630205" y="1184806"/>
            <a:ext cx="2440047" cy="2360251"/>
          </a:xfrm>
          <a:prstGeom prst="roundRect">
            <a:avLst>
              <a:gd name="adj" fmla="val 1812"/>
            </a:avLst>
          </a:prstGeom>
          <a:solidFill>
            <a:srgbClr val="D40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6" y="704303"/>
            <a:ext cx="8366643" cy="27681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6642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9073" y="1382098"/>
            <a:ext cx="1976095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088DC7AD-E585-6B99-5D65-DE5278D25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76370" y="1909484"/>
            <a:ext cx="1651056" cy="1448276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50B3D96-78B2-287F-21AC-94D1D9576B6B}"/>
              </a:ext>
            </a:extLst>
          </p:cNvPr>
          <p:cNvSpPr/>
          <p:nvPr userDrawn="1"/>
        </p:nvSpPr>
        <p:spPr>
          <a:xfrm>
            <a:off x="3722509" y="2051582"/>
            <a:ext cx="2741808" cy="1035613"/>
          </a:xfrm>
          <a:prstGeom prst="roundRect">
            <a:avLst>
              <a:gd name="adj" fmla="val 4981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7" name="Textplatzhalter 11">
            <a:extLst>
              <a:ext uri="{FF2B5EF4-FFF2-40B4-BE49-F238E27FC236}">
                <a16:creationId xmlns:a16="http://schemas.microsoft.com/office/drawing/2014/main" id="{294D7973-B079-424E-43DC-7177117222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73302" y="2222576"/>
            <a:ext cx="2457158" cy="408081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419A5BB-3D26-349F-7C34-24A2F80CB01D}"/>
              </a:ext>
            </a:extLst>
          </p:cNvPr>
          <p:cNvSpPr/>
          <p:nvPr userDrawn="1"/>
        </p:nvSpPr>
        <p:spPr>
          <a:xfrm>
            <a:off x="4411368" y="2719321"/>
            <a:ext cx="3757271" cy="146304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4" name="Textplatzhalter 11">
            <a:extLst>
              <a:ext uri="{FF2B5EF4-FFF2-40B4-BE49-F238E27FC236}">
                <a16:creationId xmlns:a16="http://schemas.microsoft.com/office/drawing/2014/main" id="{9A7937BA-1EBE-0A6E-0C68-EA23CDE91D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8396" y="2976157"/>
            <a:ext cx="2451722" cy="1019068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5F9B57B-ABF8-572C-135C-ABB5B85FFC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76712" y="3296530"/>
            <a:ext cx="675096" cy="6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8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lder K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516338E-1ACC-2E5D-BB27-9023EEBA118B}"/>
              </a:ext>
            </a:extLst>
          </p:cNvPr>
          <p:cNvSpPr/>
          <p:nvPr userDrawn="1"/>
        </p:nvSpPr>
        <p:spPr>
          <a:xfrm>
            <a:off x="2153345" y="1386788"/>
            <a:ext cx="2440047" cy="2350530"/>
          </a:xfrm>
          <a:prstGeom prst="roundRect">
            <a:avLst>
              <a:gd name="adj" fmla="val 1812"/>
            </a:avLst>
          </a:prstGeom>
          <a:solidFill>
            <a:srgbClr val="4DF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5320" y="1561389"/>
            <a:ext cx="1976095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088DC7AD-E585-6B99-5D65-DE5278D25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5319" y="2110543"/>
            <a:ext cx="1976095" cy="51073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419A5BB-3D26-349F-7C34-24A2F80CB01D}"/>
              </a:ext>
            </a:extLst>
          </p:cNvPr>
          <p:cNvSpPr/>
          <p:nvPr userDrawn="1"/>
        </p:nvSpPr>
        <p:spPr>
          <a:xfrm>
            <a:off x="2582237" y="2677970"/>
            <a:ext cx="3781049" cy="146304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6" y="704303"/>
            <a:ext cx="8366643" cy="27681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6642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4" name="Textplatzhalter 11">
            <a:extLst>
              <a:ext uri="{FF2B5EF4-FFF2-40B4-BE49-F238E27FC236}">
                <a16:creationId xmlns:a16="http://schemas.microsoft.com/office/drawing/2014/main" id="{9A7937BA-1EBE-0A6E-0C68-EA23CDE91D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90508" y="3227784"/>
            <a:ext cx="3352384" cy="724409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1711B0-1529-C05C-A9AD-ABEF34A10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6684" y="1485300"/>
            <a:ext cx="2115069" cy="1714876"/>
          </a:xfrm>
          <a:prstGeom prst="rect">
            <a:avLst/>
          </a:prstGeom>
        </p:spPr>
      </p:pic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B372D946-BABB-CF3F-F3C0-F8ECE7FD23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85819" y="2916382"/>
            <a:ext cx="3352384" cy="237431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76609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spaltig +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4535" y="1492869"/>
            <a:ext cx="4162776" cy="21518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088DC7AD-E585-6B99-5D65-DE5278D25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5319" y="2110543"/>
            <a:ext cx="1976095" cy="51073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6" y="704303"/>
            <a:ext cx="8366643" cy="27681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6642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46C78368-8ACA-4913-E308-8712EFC54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534" y="1780735"/>
            <a:ext cx="4167465" cy="1186072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CF2132D-C8EF-97EB-EC36-E4CED45FF8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4535" y="3049694"/>
            <a:ext cx="4162776" cy="21518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2661E770-C452-910C-60CC-EA20B7C6CC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4534" y="3337560"/>
            <a:ext cx="4167465" cy="1186072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D2C254A-7BB2-ED4C-6428-CBF10BF7A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9711" y="1439594"/>
            <a:ext cx="1677987" cy="28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5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spaltig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DA9A35E8-C7F5-DBCD-C8F4-D0B95E721EE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27425" y="5079"/>
            <a:ext cx="5607547" cy="5138421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algn="ctr">
              <a:lnSpc>
                <a:spcPts val="7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Berlingske Sans" panose="02000503050000020004" pitchFamily="2" charset="0"/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laden</a:t>
            </a:r>
          </a:p>
        </p:txBody>
      </p:sp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4535" y="1492869"/>
            <a:ext cx="2704425" cy="21518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7" y="704303"/>
            <a:ext cx="2722334" cy="255407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2722333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46C78368-8ACA-4913-E308-8712EFC54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535" y="1780734"/>
            <a:ext cx="2704426" cy="2561493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1581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4535" y="1492869"/>
            <a:ext cx="4167464" cy="21518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7" y="704303"/>
            <a:ext cx="8362086" cy="265187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2086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46C78368-8ACA-4913-E308-8712EFC54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534" y="1780734"/>
            <a:ext cx="4167466" cy="2561493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682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4535" y="1492869"/>
            <a:ext cx="3908295" cy="21518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7" y="704303"/>
            <a:ext cx="8362086" cy="25535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2086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46C78368-8ACA-4913-E308-8712EFC54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533" y="1780734"/>
            <a:ext cx="3904869" cy="2561493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26D120B0-8691-449D-D43D-4DC32070F3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1171" y="1492869"/>
            <a:ext cx="3898916" cy="21518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B2354524-7F80-0997-2B31-6760825665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34600" y="1780734"/>
            <a:ext cx="3914244" cy="2561493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94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1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4536" y="1483946"/>
            <a:ext cx="4167464" cy="2792658"/>
          </a:xfrm>
        </p:spPr>
        <p:txBody>
          <a:bodyPr>
            <a:noAutofit/>
          </a:bodyPr>
          <a:lstStyle>
            <a:lvl1pPr marL="171450" indent="-171450">
              <a:lnSpc>
                <a:spcPts val="1500"/>
              </a:lnSpc>
              <a:buClr>
                <a:srgbClr val="D40039"/>
              </a:buClr>
              <a:buSzPct val="120000"/>
              <a:buFont typeface="Arial" panose="020B0604020202020204" pitchFamily="34" charset="0"/>
              <a:buChar char="•"/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7" y="704303"/>
            <a:ext cx="8362086" cy="247895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2086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2993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platzhalter 11">
            <a:extLst>
              <a:ext uri="{FF2B5EF4-FFF2-40B4-BE49-F238E27FC236}">
                <a16:creationId xmlns:a16="http://schemas.microsoft.com/office/drawing/2014/main" id="{2CF31286-E2B5-77EA-85AD-820CD966E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4536" y="1483946"/>
            <a:ext cx="4167464" cy="2792658"/>
          </a:xfrm>
        </p:spPr>
        <p:txBody>
          <a:bodyPr>
            <a:noAutofit/>
          </a:bodyPr>
          <a:lstStyle>
            <a:lvl1pPr marL="171450" indent="-171450">
              <a:lnSpc>
                <a:spcPts val="1500"/>
              </a:lnSpc>
              <a:buClr>
                <a:srgbClr val="D40039"/>
              </a:buClr>
              <a:buSzPct val="120000"/>
              <a:buFont typeface="Arial" panose="020B0604020202020204" pitchFamily="34" charset="0"/>
              <a:buChar char="•"/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7" y="704303"/>
            <a:ext cx="8362086" cy="247895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2086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3ECE3DEE-B586-CB2A-E732-4F219627D6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84650" y="1483946"/>
            <a:ext cx="4167464" cy="2792658"/>
          </a:xfrm>
        </p:spPr>
        <p:txBody>
          <a:bodyPr>
            <a:noAutofit/>
          </a:bodyPr>
          <a:lstStyle>
            <a:lvl1pPr marL="171450" indent="-171450">
              <a:lnSpc>
                <a:spcPts val="1500"/>
              </a:lnSpc>
              <a:buClr>
                <a:srgbClr val="D40039"/>
              </a:buClr>
              <a:buSzPct val="120000"/>
              <a:buFont typeface="Arial" panose="020B0604020202020204" pitchFamily="34" charset="0"/>
              <a:buChar char="•"/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34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14F71C1-4777-DEF0-ECB6-940448BFFD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16575" y="5079"/>
            <a:ext cx="3518397" cy="5138421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algn="ctr">
              <a:lnSpc>
                <a:spcPts val="7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Berlingske Sans" panose="02000503050000020004" pitchFamily="2" charset="0"/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laden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7" y="704303"/>
            <a:ext cx="4678590" cy="318106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4678590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B74D3AB7-262F-ACF9-670F-C35566FE14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4536" y="1483946"/>
            <a:ext cx="4678590" cy="2792658"/>
          </a:xfrm>
        </p:spPr>
        <p:txBody>
          <a:bodyPr>
            <a:noAutofit/>
          </a:bodyPr>
          <a:lstStyle>
            <a:lvl1pPr marL="171450" indent="-171450">
              <a:lnSpc>
                <a:spcPts val="1500"/>
              </a:lnSpc>
              <a:buClr>
                <a:srgbClr val="D40039"/>
              </a:buClr>
              <a:buSzPct val="120000"/>
              <a:buFont typeface="Arial" panose="020B0604020202020204" pitchFamily="34" charset="0"/>
              <a:buChar char="•"/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  <a:p>
            <a:pPr lvl="0"/>
            <a:r>
              <a:rPr lang="de-DE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43307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14F71C1-4777-DEF0-ECB6-940448BFFD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16575" y="5079"/>
            <a:ext cx="3518397" cy="5138421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algn="ctr">
              <a:lnSpc>
                <a:spcPts val="7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Berlingske Sans" panose="02000503050000020004" pitchFamily="2" charset="0"/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laden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035" y="1564340"/>
            <a:ext cx="3935183" cy="2005441"/>
          </a:xfrm>
        </p:spPr>
        <p:txBody>
          <a:bodyPr/>
          <a:lstStyle>
            <a:lvl1pPr>
              <a:lnSpc>
                <a:spcPts val="2500"/>
              </a:lnSpc>
              <a:defRPr sz="1700" b="0" i="1">
                <a:latin typeface="Berlingske Serif" panose="02000503080000020004" pitchFamily="2" charset="0"/>
              </a:defRPr>
            </a:lvl1pPr>
          </a:lstStyle>
          <a:p>
            <a:r>
              <a:rPr lang="de-DE" dirty="0"/>
              <a:t>Zitat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6D273D8-F59D-D205-D595-27FE04BB1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034" y="1523020"/>
            <a:ext cx="283435" cy="1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18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üsseldo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7AAB06D-0C01-2450-B0DF-2F48D79B614B}"/>
              </a:ext>
            </a:extLst>
          </p:cNvPr>
          <p:cNvSpPr/>
          <p:nvPr userDrawn="1"/>
        </p:nvSpPr>
        <p:spPr>
          <a:xfrm>
            <a:off x="0" y="0"/>
            <a:ext cx="9144001" cy="5140202"/>
          </a:xfrm>
          <a:prstGeom prst="rect">
            <a:avLst/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74968" y="2936750"/>
            <a:ext cx="6192103" cy="180000"/>
          </a:xfrm>
        </p:spPr>
        <p:txBody>
          <a:bodyPr>
            <a:noAutofit/>
          </a:bodyPr>
          <a:lstStyle>
            <a:lvl1pPr>
              <a:defRPr sz="15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Thema der Präsentation</a:t>
            </a:r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374968" y="3148288"/>
            <a:ext cx="1771828" cy="180000"/>
          </a:xfrm>
        </p:spPr>
        <p:txBody>
          <a:bodyPr>
            <a:noAutofit/>
          </a:bodyPr>
          <a:lstStyle>
            <a:lvl1pPr>
              <a:defRPr sz="6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XX. Monat Jahr | Vorname Nachname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37648E-E6D5-308F-6D8A-D0C13AAA1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5689" y="1454594"/>
            <a:ext cx="3383436" cy="131002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AB51A7-8FED-6BCD-4362-98F4F7643EE1}"/>
              </a:ext>
            </a:extLst>
          </p:cNvPr>
          <p:cNvSpPr txBox="1"/>
          <p:nvPr userDrawn="1"/>
        </p:nvSpPr>
        <p:spPr>
          <a:xfrm>
            <a:off x="1297469" y="4426522"/>
            <a:ext cx="1247423" cy="43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 err="1">
                <a:latin typeface="Treuenfels Sans" panose="02000503050000020004" pitchFamily="2" charset="0"/>
              </a:rPr>
              <a:t>Treuenfels</a:t>
            </a:r>
            <a:r>
              <a:rPr lang="de-DE" sz="550" b="1" i="0" dirty="0">
                <a:latin typeface="Treuenfels Sans" panose="02000503050000020004" pitchFamily="2" charset="0"/>
              </a:rPr>
              <a:t> GmbH Projects</a:t>
            </a:r>
          </a:p>
          <a:p>
            <a:pPr>
              <a:lnSpc>
                <a:spcPts val="900"/>
              </a:lnSpc>
            </a:pPr>
            <a:r>
              <a:rPr lang="de-DE" sz="550" dirty="0" err="1">
                <a:latin typeface="Treuenfels Sans" panose="02000503050000020004" pitchFamily="2" charset="0"/>
              </a:rPr>
              <a:t>Immermannstraße</a:t>
            </a:r>
            <a:r>
              <a:rPr lang="de-DE" sz="550" dirty="0">
                <a:latin typeface="Treuenfels Sans" panose="02000503050000020004" pitchFamily="2" charset="0"/>
              </a:rPr>
              <a:t> 20</a:t>
            </a:r>
          </a:p>
          <a:p>
            <a:pPr>
              <a:lnSpc>
                <a:spcPts val="900"/>
              </a:lnSpc>
            </a:pPr>
            <a:r>
              <a:rPr lang="de-DE" sz="550" dirty="0">
                <a:latin typeface="Treuenfels Sans" panose="02000503050000020004" pitchFamily="2" charset="0"/>
              </a:rPr>
              <a:t>40210 Düsseldorf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2ED634-D3A1-762A-6534-88F9C69E8F0F}"/>
              </a:ext>
            </a:extLst>
          </p:cNvPr>
          <p:cNvSpPr txBox="1"/>
          <p:nvPr userDrawn="1"/>
        </p:nvSpPr>
        <p:spPr>
          <a:xfrm>
            <a:off x="2327784" y="4426522"/>
            <a:ext cx="1247423" cy="43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>
                <a:latin typeface="Treuenfels Sans" panose="02000503050000020004" pitchFamily="2" charset="0"/>
              </a:rPr>
              <a:t>T</a:t>
            </a:r>
            <a:r>
              <a:rPr lang="de-DE" sz="550" b="0" i="0" dirty="0">
                <a:latin typeface="Treuenfels Sans" panose="02000503050000020004" pitchFamily="2" charset="0"/>
              </a:rPr>
              <a:t> +49  211 909 879-00</a:t>
            </a:r>
          </a:p>
          <a:p>
            <a:pPr>
              <a:lnSpc>
                <a:spcPts val="900"/>
              </a:lnSpc>
            </a:pPr>
            <a:r>
              <a:rPr lang="de-DE" sz="550" b="1" i="0" dirty="0">
                <a:latin typeface="Treuenfels Sans" panose="02000503050000020004" pitchFamily="2" charset="0"/>
              </a:rPr>
              <a:t>M </a:t>
            </a:r>
            <a:r>
              <a:rPr lang="de-DE" sz="550" b="0" i="0" dirty="0" err="1">
                <a:latin typeface="Treuenfels Sans" panose="02000503050000020004" pitchFamily="2" charset="0"/>
              </a:rPr>
              <a:t>duesseldorf@treuenfels.com</a:t>
            </a:r>
            <a:endParaRPr lang="de-DE" sz="550" b="0" i="0" dirty="0">
              <a:latin typeface="Treuenfels Sans" panose="02000503050000020004" pitchFamily="2" charset="0"/>
            </a:endParaRPr>
          </a:p>
          <a:p>
            <a:pPr>
              <a:lnSpc>
                <a:spcPts val="900"/>
              </a:lnSpc>
            </a:pPr>
            <a:r>
              <a:rPr lang="de-DE" sz="550" b="1" i="0" dirty="0">
                <a:latin typeface="Treuenfels Sans" panose="02000503050000020004" pitchFamily="2" charset="0"/>
              </a:rPr>
              <a:t>W</a:t>
            </a:r>
            <a:r>
              <a:rPr lang="de-DE" sz="550" b="0" i="0" dirty="0">
                <a:latin typeface="Treuenfels Sans" panose="02000503050000020004" pitchFamily="2" charset="0"/>
              </a:rPr>
              <a:t> </a:t>
            </a:r>
            <a:r>
              <a:rPr lang="de-DE" sz="550" b="0" i="0" dirty="0" err="1">
                <a:latin typeface="Treuenfels Sans" panose="02000503050000020004" pitchFamily="2" charset="0"/>
              </a:rPr>
              <a:t>www.treuenfels-projects.com</a:t>
            </a:r>
            <a:endParaRPr lang="de-DE" sz="550" b="0" i="0" dirty="0">
              <a:latin typeface="Treuenfels Sans" panose="020005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07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+ Bild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14F71C1-4777-DEF0-ECB6-940448BFFD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16575" y="5079"/>
            <a:ext cx="3518397" cy="5138421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algn="ctr">
              <a:lnSpc>
                <a:spcPts val="7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Berlingske Sans" panose="02000503050000020004" pitchFamily="2" charset="0"/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laden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7180FC3-35CC-23C4-8391-19F4EA2BA801}"/>
              </a:ext>
            </a:extLst>
          </p:cNvPr>
          <p:cNvSpPr/>
          <p:nvPr userDrawn="1"/>
        </p:nvSpPr>
        <p:spPr>
          <a:xfrm>
            <a:off x="0" y="0"/>
            <a:ext cx="5616575" cy="5143500"/>
          </a:xfrm>
          <a:prstGeom prst="roundRect">
            <a:avLst>
              <a:gd name="adj" fmla="val 0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035" y="1564340"/>
            <a:ext cx="3935183" cy="2005441"/>
          </a:xfrm>
        </p:spPr>
        <p:txBody>
          <a:bodyPr/>
          <a:lstStyle>
            <a:lvl1pPr>
              <a:lnSpc>
                <a:spcPts val="2500"/>
              </a:lnSpc>
              <a:defRPr sz="1700" b="0" i="1">
                <a:solidFill>
                  <a:schemeClr val="bg1"/>
                </a:solidFill>
                <a:latin typeface="Berlingske Serif" panose="02000503080000020004" pitchFamily="2" charset="0"/>
              </a:defRPr>
            </a:lvl1pPr>
          </a:lstStyle>
          <a:p>
            <a:r>
              <a:rPr lang="de-DE" dirty="0"/>
              <a:t>Zitattext…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4B23CD-664D-762B-AEDA-80C035241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798" y="1528123"/>
            <a:ext cx="283435" cy="1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8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n Ten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C14F71C1-4777-DEF0-ECB6-940448BFFD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3225" y="5079"/>
            <a:ext cx="2701748" cy="5138421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algn="ctr">
              <a:lnSpc>
                <a:spcPts val="7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Berlingske Sans" panose="02000503050000020004" pitchFamily="2" charset="0"/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Bild laden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7180FC3-35CC-23C4-8391-19F4EA2BA801}"/>
              </a:ext>
            </a:extLst>
          </p:cNvPr>
          <p:cNvSpPr/>
          <p:nvPr userDrawn="1"/>
        </p:nvSpPr>
        <p:spPr>
          <a:xfrm>
            <a:off x="9028" y="0"/>
            <a:ext cx="9134972" cy="5143500"/>
          </a:xfrm>
          <a:prstGeom prst="roundRect">
            <a:avLst>
              <a:gd name="adj" fmla="val 0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23AEBE47-6290-9B0E-84DD-C91C9DD8DD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245" y="1791326"/>
            <a:ext cx="3650780" cy="780424"/>
          </a:xfrm>
        </p:spPr>
        <p:txBody>
          <a:bodyPr>
            <a:noAutofit/>
          </a:bodyPr>
          <a:lstStyle>
            <a:lvl1pPr>
              <a:lnSpc>
                <a:spcPts val="1900"/>
              </a:lnSpc>
              <a:defRPr sz="20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6C96E515-5997-734C-329C-6B5E110228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245" y="2607376"/>
            <a:ext cx="3650780" cy="1008949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9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250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bgerundetes Rechteck 47">
            <a:extLst>
              <a:ext uri="{FF2B5EF4-FFF2-40B4-BE49-F238E27FC236}">
                <a16:creationId xmlns:a16="http://schemas.microsoft.com/office/drawing/2014/main" id="{5E0E8163-40CF-2524-A7F0-6CFD1FF8975A}"/>
              </a:ext>
            </a:extLst>
          </p:cNvPr>
          <p:cNvSpPr/>
          <p:nvPr userDrawn="1"/>
        </p:nvSpPr>
        <p:spPr>
          <a:xfrm>
            <a:off x="3204234" y="2776992"/>
            <a:ext cx="2741808" cy="1612003"/>
          </a:xfrm>
          <a:prstGeom prst="roundRect">
            <a:avLst>
              <a:gd name="adj" fmla="val 27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9" name="Abgerundetes Rechteck 48">
            <a:extLst>
              <a:ext uri="{FF2B5EF4-FFF2-40B4-BE49-F238E27FC236}">
                <a16:creationId xmlns:a16="http://schemas.microsoft.com/office/drawing/2014/main" id="{44F549C3-8080-E1F2-F4C7-BBB32AC2D2A7}"/>
              </a:ext>
            </a:extLst>
          </p:cNvPr>
          <p:cNvSpPr/>
          <p:nvPr userDrawn="1"/>
        </p:nvSpPr>
        <p:spPr>
          <a:xfrm>
            <a:off x="6005491" y="2776992"/>
            <a:ext cx="2741808" cy="1612003"/>
          </a:xfrm>
          <a:prstGeom prst="roundRect">
            <a:avLst>
              <a:gd name="adj" fmla="val 27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BD73D0B0-93F7-27A0-5D3D-C8B245D468BC}"/>
              </a:ext>
            </a:extLst>
          </p:cNvPr>
          <p:cNvSpPr/>
          <p:nvPr userDrawn="1"/>
        </p:nvSpPr>
        <p:spPr>
          <a:xfrm>
            <a:off x="412653" y="2776992"/>
            <a:ext cx="2741808" cy="1612003"/>
          </a:xfrm>
          <a:prstGeom prst="roundRect">
            <a:avLst>
              <a:gd name="adj" fmla="val 27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7" y="704303"/>
            <a:ext cx="8362086" cy="27354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2086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46C78368-8ACA-4913-E308-8712EFC54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23661" y="1466650"/>
            <a:ext cx="4092914" cy="363429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1" baseline="0">
                <a:solidFill>
                  <a:schemeClr val="tx1"/>
                </a:solidFill>
                <a:latin typeface="Berlingske Serif" panose="0200050308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26D120B0-8691-449D-D43D-4DC32070F3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8754" y="2516028"/>
            <a:ext cx="1082352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Ausgangslage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B2354524-7F80-0997-2B31-6760825665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5498" y="2908249"/>
            <a:ext cx="2292973" cy="1396786"/>
          </a:xfrm>
        </p:spPr>
        <p:txBody>
          <a:bodyPr>
            <a:noAutofit/>
          </a:bodyPr>
          <a:lstStyle>
            <a:lvl1pPr marL="0" indent="0">
              <a:lnSpc>
                <a:spcPts val="800"/>
              </a:lnSpc>
              <a:buFontTx/>
              <a:buNone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.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1BBA1363-9687-F76C-7DAF-F4280A70D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23661" y="1904050"/>
            <a:ext cx="4092914" cy="14400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Vorname Nachname, Position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3C8CBE2-AFAD-EEF7-8FE4-C9B7873BC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360208" y="1418352"/>
            <a:ext cx="159309" cy="109794"/>
          </a:xfrm>
          <a:prstGeom prst="rect">
            <a:avLst/>
          </a:prstGeom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D8315FFA-E6A4-611E-FFA9-6D7533704A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7811" y="2516028"/>
            <a:ext cx="1494729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Vorgehensweise/Ziel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FF7BAC5B-82D0-76AD-96EB-FB9E3BCAB4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4683" y="2516028"/>
            <a:ext cx="687906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Ergebnis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018FDAFE-6D16-7490-D965-D433BD8F6D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4556" y="2908249"/>
            <a:ext cx="2292973" cy="1396786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.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898FC9BB-15BD-4E9C-8D66-4225A3F59A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23490" y="2908249"/>
            <a:ext cx="2292973" cy="1396786"/>
          </a:xfrm>
        </p:spPr>
        <p:txBody>
          <a:bodyPr>
            <a:noAutofit/>
          </a:bodyPr>
          <a:lstStyle>
            <a:lvl1pPr marL="171450" indent="-171450">
              <a:lnSpc>
                <a:spcPts val="800"/>
              </a:lnSpc>
              <a:buClr>
                <a:srgbClr val="D40039"/>
              </a:buClr>
              <a:buSzPct val="100000"/>
              <a:buFont typeface="Wingdings" pitchFamily="2" charset="2"/>
              <a:buChar char="ü"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F68AEB9F-69B9-1928-3F4E-9B7286325B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07826" y="1488130"/>
            <a:ext cx="1740885" cy="14400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Ipsum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76468208-C343-D645-A348-CF5772CE09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37105" y="1676595"/>
            <a:ext cx="1311607" cy="14400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Ipsum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6A905B52-F345-7B4E-EFDF-86928B5A2C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40450" y="1871724"/>
            <a:ext cx="1608262" cy="14400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Ipsum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</p:txBody>
      </p:sp>
      <p:sp>
        <p:nvSpPr>
          <p:cNvPr id="23" name="Textplatzhalter 11">
            <a:extLst>
              <a:ext uri="{FF2B5EF4-FFF2-40B4-BE49-F238E27FC236}">
                <a16:creationId xmlns:a16="http://schemas.microsoft.com/office/drawing/2014/main" id="{0C36CD4D-D739-5413-6BC9-114035ED26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27701" y="2060818"/>
            <a:ext cx="1521011" cy="14400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Ipsum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BA30FB1-1683-F920-BA6A-E87CC6DD4DA4}"/>
              </a:ext>
            </a:extLst>
          </p:cNvPr>
          <p:cNvSpPr txBox="1"/>
          <p:nvPr userDrawn="1"/>
        </p:nvSpPr>
        <p:spPr>
          <a:xfrm>
            <a:off x="6690912" y="1508503"/>
            <a:ext cx="320404" cy="100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</a:pPr>
            <a:r>
              <a:rPr lang="de-DE" sz="600" b="1" i="0" dirty="0">
                <a:solidFill>
                  <a:srgbClr val="D40039"/>
                </a:solidFill>
                <a:latin typeface="Treuenfels Sans" panose="02000503050000020004" pitchFamily="2" charset="0"/>
              </a:rPr>
              <a:t>Branche: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3AD4762-D3DF-AE9B-5796-19C58510F5D4}"/>
              </a:ext>
            </a:extLst>
          </p:cNvPr>
          <p:cNvSpPr txBox="1"/>
          <p:nvPr userDrawn="1"/>
        </p:nvSpPr>
        <p:spPr>
          <a:xfrm>
            <a:off x="6690911" y="1696968"/>
            <a:ext cx="746193" cy="87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</a:pPr>
            <a:r>
              <a:rPr lang="de-DE" sz="600" b="1" i="0" dirty="0">
                <a:solidFill>
                  <a:srgbClr val="D40039"/>
                </a:solidFill>
                <a:latin typeface="Treuenfels Sans" panose="02000503050000020004" pitchFamily="2" charset="0"/>
              </a:rPr>
              <a:t>Unternehmensgröße: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EBF20E7-6979-D77B-9975-462F6AEB99E5}"/>
              </a:ext>
            </a:extLst>
          </p:cNvPr>
          <p:cNvSpPr txBox="1"/>
          <p:nvPr userDrawn="1"/>
        </p:nvSpPr>
        <p:spPr>
          <a:xfrm>
            <a:off x="6690911" y="1892412"/>
            <a:ext cx="449325" cy="87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</a:pPr>
            <a:r>
              <a:rPr lang="de-DE" sz="600" b="1" i="0" dirty="0">
                <a:solidFill>
                  <a:srgbClr val="D40039"/>
                </a:solidFill>
                <a:latin typeface="Treuenfels Sans" panose="02000503050000020004" pitchFamily="2" charset="0"/>
              </a:rPr>
              <a:t>Fachbereich: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5E2D2B6-01CE-4672-F508-86E8EF8D1275}"/>
              </a:ext>
            </a:extLst>
          </p:cNvPr>
          <p:cNvSpPr txBox="1"/>
          <p:nvPr userDrawn="1"/>
        </p:nvSpPr>
        <p:spPr>
          <a:xfrm>
            <a:off x="6690912" y="2080876"/>
            <a:ext cx="536790" cy="87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</a:pPr>
            <a:r>
              <a:rPr lang="de-DE" sz="600" b="1" i="0" dirty="0">
                <a:solidFill>
                  <a:srgbClr val="D40039"/>
                </a:solidFill>
                <a:latin typeface="Treuenfels Sans" panose="02000503050000020004" pitchFamily="2" charset="0"/>
              </a:rPr>
              <a:t>Projektlaufzeit: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8BC74A-0C51-0F31-636E-64F22FA93327}"/>
              </a:ext>
            </a:extLst>
          </p:cNvPr>
          <p:cNvSpPr/>
          <p:nvPr userDrawn="1"/>
        </p:nvSpPr>
        <p:spPr>
          <a:xfrm>
            <a:off x="394749" y="2497984"/>
            <a:ext cx="186333" cy="186333"/>
          </a:xfrm>
          <a:prstGeom prst="ellipse">
            <a:avLst/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0" name="Textplatzhalter 11">
            <a:extLst>
              <a:ext uri="{FF2B5EF4-FFF2-40B4-BE49-F238E27FC236}">
                <a16:creationId xmlns:a16="http://schemas.microsoft.com/office/drawing/2014/main" id="{E043D88B-8784-77D1-48FB-835BA04CEB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9384" y="2478651"/>
            <a:ext cx="186333" cy="191303"/>
          </a:xfrm>
        </p:spPr>
        <p:txBody>
          <a:bodyPr>
            <a:noAutofit/>
          </a:bodyPr>
          <a:lstStyle>
            <a:lvl1pPr algn="ctr">
              <a:lnSpc>
                <a:spcPts val="1500"/>
              </a:lnSpc>
              <a:defRPr sz="700" b="1" i="0" baseline="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D5670ACD-DE9F-71F6-3147-473E8FB5B0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49518" y="1460926"/>
            <a:ext cx="141344" cy="12809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A80EFEF-A030-0943-A853-3EE3C7CA02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48774" y="1632830"/>
            <a:ext cx="141344" cy="14134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D3D1DD0-2013-1174-721D-1F1EE44C49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58837" y="1857670"/>
            <a:ext cx="139119" cy="12770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078B77E-E403-FCD3-961F-EAA5FF6B0AC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54026" y="2038857"/>
            <a:ext cx="134099" cy="134099"/>
          </a:xfrm>
          <a:prstGeom prst="rect">
            <a:avLst/>
          </a:prstGeom>
        </p:spPr>
      </p:pic>
      <p:sp>
        <p:nvSpPr>
          <p:cNvPr id="39" name="Bildplatzhalter 30">
            <a:extLst>
              <a:ext uri="{FF2B5EF4-FFF2-40B4-BE49-F238E27FC236}">
                <a16:creationId xmlns:a16="http://schemas.microsoft.com/office/drawing/2014/main" id="{DAB611C8-9295-E3D4-990C-B5C2D63D252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4550" y="1236355"/>
            <a:ext cx="860629" cy="86040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algn="ctr">
              <a:defRPr sz="500">
                <a:solidFill>
                  <a:schemeClr val="bg1">
                    <a:lumMod val="50000"/>
                  </a:schemeClr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Profilbild laden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9B1D14B-06A2-21A8-B2F1-61F9A61C1FD7}"/>
              </a:ext>
            </a:extLst>
          </p:cNvPr>
          <p:cNvSpPr/>
          <p:nvPr userDrawn="1"/>
        </p:nvSpPr>
        <p:spPr>
          <a:xfrm>
            <a:off x="3186935" y="2497984"/>
            <a:ext cx="186333" cy="186333"/>
          </a:xfrm>
          <a:prstGeom prst="ellipse">
            <a:avLst/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5" name="Textplatzhalter 11">
            <a:extLst>
              <a:ext uri="{FF2B5EF4-FFF2-40B4-BE49-F238E27FC236}">
                <a16:creationId xmlns:a16="http://schemas.microsoft.com/office/drawing/2014/main" id="{D19A36AA-E012-614C-5C8E-A38D7DFDF0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191570" y="2478651"/>
            <a:ext cx="186333" cy="191303"/>
          </a:xfrm>
        </p:spPr>
        <p:txBody>
          <a:bodyPr>
            <a:noAutofit/>
          </a:bodyPr>
          <a:lstStyle>
            <a:lvl1pPr algn="ctr">
              <a:lnSpc>
                <a:spcPts val="1500"/>
              </a:lnSpc>
              <a:defRPr sz="700" b="1" i="0" baseline="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2EE488-E15C-5625-3734-FAF084523063}"/>
              </a:ext>
            </a:extLst>
          </p:cNvPr>
          <p:cNvSpPr/>
          <p:nvPr userDrawn="1"/>
        </p:nvSpPr>
        <p:spPr>
          <a:xfrm>
            <a:off x="5990007" y="2497984"/>
            <a:ext cx="186333" cy="186333"/>
          </a:xfrm>
          <a:prstGeom prst="ellipse">
            <a:avLst/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7" name="Textplatzhalter 11">
            <a:extLst>
              <a:ext uri="{FF2B5EF4-FFF2-40B4-BE49-F238E27FC236}">
                <a16:creationId xmlns:a16="http://schemas.microsoft.com/office/drawing/2014/main" id="{7306C6D3-7BBB-4720-89A1-785F5DDB56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94642" y="2478651"/>
            <a:ext cx="186333" cy="191303"/>
          </a:xfrm>
        </p:spPr>
        <p:txBody>
          <a:bodyPr>
            <a:noAutofit/>
          </a:bodyPr>
          <a:lstStyle>
            <a:lvl1pPr algn="ctr">
              <a:lnSpc>
                <a:spcPts val="1500"/>
              </a:lnSpc>
              <a:defRPr sz="700" b="1" i="0" baseline="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3505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4DAFFC65-26EA-28DA-621F-5F21238AA294}"/>
              </a:ext>
            </a:extLst>
          </p:cNvPr>
          <p:cNvSpPr/>
          <p:nvPr userDrawn="1"/>
        </p:nvSpPr>
        <p:spPr>
          <a:xfrm>
            <a:off x="355000" y="1040513"/>
            <a:ext cx="2043955" cy="3281337"/>
          </a:xfrm>
          <a:prstGeom prst="roundRect">
            <a:avLst>
              <a:gd name="adj" fmla="val 304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reuenfels Sans" panose="02000503050000020004" pitchFamily="2" charset="0"/>
            </a:endParaRPr>
          </a:p>
        </p:txBody>
      </p:sp>
      <p:sp>
        <p:nvSpPr>
          <p:cNvPr id="50" name="Abgerundetes Rechteck 49">
            <a:extLst>
              <a:ext uri="{FF2B5EF4-FFF2-40B4-BE49-F238E27FC236}">
                <a16:creationId xmlns:a16="http://schemas.microsoft.com/office/drawing/2014/main" id="{41CEFDC1-2ED8-FBFA-2511-0E4DF88B6119}"/>
              </a:ext>
            </a:extLst>
          </p:cNvPr>
          <p:cNvSpPr/>
          <p:nvPr userDrawn="1"/>
        </p:nvSpPr>
        <p:spPr>
          <a:xfrm>
            <a:off x="4559804" y="1040513"/>
            <a:ext cx="2099180" cy="1624659"/>
          </a:xfrm>
          <a:prstGeom prst="roundRect">
            <a:avLst>
              <a:gd name="adj" fmla="val 304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831AB03C-E9EC-E5A7-C76A-EED7DA93F398}"/>
              </a:ext>
            </a:extLst>
          </p:cNvPr>
          <p:cNvSpPr/>
          <p:nvPr userDrawn="1"/>
        </p:nvSpPr>
        <p:spPr>
          <a:xfrm>
            <a:off x="6689819" y="1040513"/>
            <a:ext cx="2099180" cy="1624659"/>
          </a:xfrm>
          <a:prstGeom prst="roundRect">
            <a:avLst>
              <a:gd name="adj" fmla="val 304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2" name="Abgerundetes Rechteck 51">
            <a:extLst>
              <a:ext uri="{FF2B5EF4-FFF2-40B4-BE49-F238E27FC236}">
                <a16:creationId xmlns:a16="http://schemas.microsoft.com/office/drawing/2014/main" id="{80A69368-1C46-AB79-5BDB-8330126C4113}"/>
              </a:ext>
            </a:extLst>
          </p:cNvPr>
          <p:cNvSpPr/>
          <p:nvPr userDrawn="1"/>
        </p:nvSpPr>
        <p:spPr>
          <a:xfrm>
            <a:off x="2419032" y="2697191"/>
            <a:ext cx="2099180" cy="1624659"/>
          </a:xfrm>
          <a:prstGeom prst="roundRect">
            <a:avLst>
              <a:gd name="adj" fmla="val 304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3" name="Abgerundetes Rechteck 52">
            <a:extLst>
              <a:ext uri="{FF2B5EF4-FFF2-40B4-BE49-F238E27FC236}">
                <a16:creationId xmlns:a16="http://schemas.microsoft.com/office/drawing/2014/main" id="{0360E790-4697-007F-75BC-8CCB093FB1A0}"/>
              </a:ext>
            </a:extLst>
          </p:cNvPr>
          <p:cNvSpPr/>
          <p:nvPr userDrawn="1"/>
        </p:nvSpPr>
        <p:spPr>
          <a:xfrm>
            <a:off x="4559804" y="2697191"/>
            <a:ext cx="2099180" cy="1624659"/>
          </a:xfrm>
          <a:prstGeom prst="roundRect">
            <a:avLst>
              <a:gd name="adj" fmla="val 304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4" name="Abgerundetes Rechteck 53">
            <a:extLst>
              <a:ext uri="{FF2B5EF4-FFF2-40B4-BE49-F238E27FC236}">
                <a16:creationId xmlns:a16="http://schemas.microsoft.com/office/drawing/2014/main" id="{A5172D28-15EC-AA4B-F616-D9CB6018D02C}"/>
              </a:ext>
            </a:extLst>
          </p:cNvPr>
          <p:cNvSpPr/>
          <p:nvPr userDrawn="1"/>
        </p:nvSpPr>
        <p:spPr>
          <a:xfrm>
            <a:off x="6689819" y="2697191"/>
            <a:ext cx="2099180" cy="1624659"/>
          </a:xfrm>
          <a:prstGeom prst="roundRect">
            <a:avLst>
              <a:gd name="adj" fmla="val 304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BD73D0B0-93F7-27A0-5D3D-C8B245D468BC}"/>
              </a:ext>
            </a:extLst>
          </p:cNvPr>
          <p:cNvSpPr/>
          <p:nvPr userDrawn="1"/>
        </p:nvSpPr>
        <p:spPr>
          <a:xfrm>
            <a:off x="2419032" y="1040513"/>
            <a:ext cx="2099180" cy="1624659"/>
          </a:xfrm>
          <a:prstGeom prst="roundRect">
            <a:avLst>
              <a:gd name="adj" fmla="val 304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reuenfels Sans" panose="02000503050000020004" pitchFamily="2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26D120B0-8691-449D-D43D-4DC32070F3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4268" y="1420333"/>
            <a:ext cx="993399" cy="35352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 b="0" i="0" baseline="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Vorname</a:t>
            </a:r>
          </a:p>
          <a:p>
            <a:pPr lvl="0"/>
            <a:r>
              <a:rPr lang="de-DE" dirty="0"/>
              <a:t>Nachname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B2354524-7F80-0997-2B31-6760825665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4883" y="2047188"/>
            <a:ext cx="1414586" cy="410287"/>
          </a:xfrm>
        </p:spPr>
        <p:txBody>
          <a:bodyPr>
            <a:noAutofit/>
          </a:bodyPr>
          <a:lstStyle>
            <a:lvl1pPr marL="0" indent="0">
              <a:lnSpc>
                <a:spcPts val="800"/>
              </a:lnSpc>
              <a:buFontTx/>
              <a:buNone/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Berufserfahrung: 7 Jahre</a:t>
            </a:r>
          </a:p>
          <a:p>
            <a:pPr lvl="0"/>
            <a:r>
              <a:rPr lang="de-DE" dirty="0"/>
              <a:t>Verfügbarkeit: 01.02.2023</a:t>
            </a:r>
          </a:p>
          <a:p>
            <a:pPr lvl="0"/>
            <a:r>
              <a:rPr lang="de-DE" dirty="0"/>
              <a:t>Rolle: Project Professional</a:t>
            </a:r>
          </a:p>
          <a:p>
            <a:pPr lvl="0"/>
            <a:r>
              <a:rPr lang="de-DE" dirty="0"/>
              <a:t>Honorar: auf Anfrage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D8315FFA-E6A4-611E-FFA9-6D7533704A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70943" y="1195721"/>
            <a:ext cx="1823556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0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Controlling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F46C2FFC-C27A-3E31-06C7-1780FB7F43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74063" y="1195721"/>
            <a:ext cx="1823556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0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Projekte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EE9F4340-828C-2A89-6CE3-5ABD86E374D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25593" y="1195721"/>
            <a:ext cx="1823556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0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Branchenerfahrung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3EB096F7-2D95-201A-A80A-AA730EE29ED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70943" y="2803989"/>
            <a:ext cx="1823556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0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Accounting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B5B24455-5593-04E1-607B-D0DDA05E629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74063" y="2803989"/>
            <a:ext cx="1823556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0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Technologien</a:t>
            </a:r>
          </a:p>
        </p:txBody>
      </p:sp>
      <p:sp>
        <p:nvSpPr>
          <p:cNvPr id="29" name="Textplatzhalter 11">
            <a:extLst>
              <a:ext uri="{FF2B5EF4-FFF2-40B4-BE49-F238E27FC236}">
                <a16:creationId xmlns:a16="http://schemas.microsoft.com/office/drawing/2014/main" id="{780FD83E-F69C-CC1D-C0FB-28179D1449D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25593" y="2803989"/>
            <a:ext cx="1823556" cy="240748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0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Unternehmenscharakteristika</a:t>
            </a:r>
          </a:p>
        </p:txBody>
      </p:sp>
      <p:sp>
        <p:nvSpPr>
          <p:cNvPr id="31" name="Textplatzhalter 11">
            <a:extLst>
              <a:ext uri="{FF2B5EF4-FFF2-40B4-BE49-F238E27FC236}">
                <a16:creationId xmlns:a16="http://schemas.microsoft.com/office/drawing/2014/main" id="{BE815627-192E-C276-90D4-345F01FC71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576650" y="1518776"/>
            <a:ext cx="1817849" cy="1146396"/>
          </a:xfrm>
        </p:spPr>
        <p:txBody>
          <a:bodyPr>
            <a:noAutofit/>
          </a:bodyPr>
          <a:lstStyle>
            <a:lvl1pPr marL="171450" indent="-171450">
              <a:lnSpc>
                <a:spcPts val="850"/>
              </a:lnSpc>
              <a:buClr>
                <a:srgbClr val="D40039"/>
              </a:buClr>
              <a:buSzPct val="100000"/>
              <a:buFont typeface="Wingdings" pitchFamily="2" charset="2"/>
              <a:buChar char="ü"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</p:txBody>
      </p:sp>
      <p:sp>
        <p:nvSpPr>
          <p:cNvPr id="55" name="Textplatzhalter 11">
            <a:extLst>
              <a:ext uri="{FF2B5EF4-FFF2-40B4-BE49-F238E27FC236}">
                <a16:creationId xmlns:a16="http://schemas.microsoft.com/office/drawing/2014/main" id="{D0369402-BD86-9FB0-3C3E-D22CBEAF94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85149" y="1518776"/>
            <a:ext cx="1817849" cy="1146396"/>
          </a:xfrm>
        </p:spPr>
        <p:txBody>
          <a:bodyPr>
            <a:noAutofit/>
          </a:bodyPr>
          <a:lstStyle>
            <a:lvl1pPr marL="171450" indent="-171450">
              <a:lnSpc>
                <a:spcPts val="850"/>
              </a:lnSpc>
              <a:buClr>
                <a:srgbClr val="D40039"/>
              </a:buClr>
              <a:buSzPct val="100000"/>
              <a:buFont typeface="Wingdings" pitchFamily="2" charset="2"/>
              <a:buChar char="ü"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</p:txBody>
      </p:sp>
      <p:sp>
        <p:nvSpPr>
          <p:cNvPr id="56" name="Textplatzhalter 11">
            <a:extLst>
              <a:ext uri="{FF2B5EF4-FFF2-40B4-BE49-F238E27FC236}">
                <a16:creationId xmlns:a16="http://schemas.microsoft.com/office/drawing/2014/main" id="{4616B53E-BC93-3E66-8D79-BDDA1B0FA4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842057" y="1518776"/>
            <a:ext cx="1817849" cy="1146396"/>
          </a:xfrm>
        </p:spPr>
        <p:txBody>
          <a:bodyPr>
            <a:noAutofit/>
          </a:bodyPr>
          <a:lstStyle>
            <a:lvl1pPr marL="171450" indent="-171450">
              <a:lnSpc>
                <a:spcPts val="850"/>
              </a:lnSpc>
              <a:buClr>
                <a:srgbClr val="D40039"/>
              </a:buClr>
              <a:buSzPct val="100000"/>
              <a:buFont typeface="Wingdings" pitchFamily="2" charset="2"/>
              <a:buChar char="ü"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</p:txBody>
      </p:sp>
      <p:sp>
        <p:nvSpPr>
          <p:cNvPr id="57" name="Textplatzhalter 11">
            <a:extLst>
              <a:ext uri="{FF2B5EF4-FFF2-40B4-BE49-F238E27FC236}">
                <a16:creationId xmlns:a16="http://schemas.microsoft.com/office/drawing/2014/main" id="{B9DB98DB-0924-8CB1-2370-7806891F8F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576650" y="3143180"/>
            <a:ext cx="1817849" cy="1146396"/>
          </a:xfrm>
        </p:spPr>
        <p:txBody>
          <a:bodyPr>
            <a:noAutofit/>
          </a:bodyPr>
          <a:lstStyle>
            <a:lvl1pPr marL="171450" indent="-171450">
              <a:lnSpc>
                <a:spcPts val="850"/>
              </a:lnSpc>
              <a:buClr>
                <a:srgbClr val="D40039"/>
              </a:buClr>
              <a:buSzPct val="100000"/>
              <a:buFont typeface="Wingdings" pitchFamily="2" charset="2"/>
              <a:buChar char="ü"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</p:txBody>
      </p:sp>
      <p:sp>
        <p:nvSpPr>
          <p:cNvPr id="58" name="Textplatzhalter 11">
            <a:extLst>
              <a:ext uri="{FF2B5EF4-FFF2-40B4-BE49-F238E27FC236}">
                <a16:creationId xmlns:a16="http://schemas.microsoft.com/office/drawing/2014/main" id="{C516A9BF-DFA8-208E-84D8-9BA09E944A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85149" y="3143180"/>
            <a:ext cx="1817849" cy="1146396"/>
          </a:xfrm>
        </p:spPr>
        <p:txBody>
          <a:bodyPr>
            <a:noAutofit/>
          </a:bodyPr>
          <a:lstStyle>
            <a:lvl1pPr marL="171450" indent="-171450">
              <a:lnSpc>
                <a:spcPts val="850"/>
              </a:lnSpc>
              <a:buClr>
                <a:srgbClr val="D40039"/>
              </a:buClr>
              <a:buSzPct val="100000"/>
              <a:buFont typeface="Wingdings" pitchFamily="2" charset="2"/>
              <a:buChar char="ü"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</p:txBody>
      </p:sp>
      <p:sp>
        <p:nvSpPr>
          <p:cNvPr id="59" name="Textplatzhalter 11">
            <a:extLst>
              <a:ext uri="{FF2B5EF4-FFF2-40B4-BE49-F238E27FC236}">
                <a16:creationId xmlns:a16="http://schemas.microsoft.com/office/drawing/2014/main" id="{82906C7C-164F-0421-AD57-7C546C0CD13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842057" y="3143180"/>
            <a:ext cx="1817849" cy="1146396"/>
          </a:xfrm>
        </p:spPr>
        <p:txBody>
          <a:bodyPr>
            <a:noAutofit/>
          </a:bodyPr>
          <a:lstStyle>
            <a:lvl1pPr marL="171450" indent="-171450">
              <a:lnSpc>
                <a:spcPts val="850"/>
              </a:lnSpc>
              <a:buClr>
                <a:srgbClr val="D40039"/>
              </a:buClr>
              <a:buSzPct val="100000"/>
              <a:buFont typeface="Wingdings" pitchFamily="2" charset="2"/>
              <a:buChar char="ü"/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</p:txBody>
      </p:sp>
      <p:sp>
        <p:nvSpPr>
          <p:cNvPr id="61" name="Bildplatzhalter 30">
            <a:extLst>
              <a:ext uri="{FF2B5EF4-FFF2-40B4-BE49-F238E27FC236}">
                <a16:creationId xmlns:a16="http://schemas.microsoft.com/office/drawing/2014/main" id="{72F04F60-66C0-2445-4CBD-3D66067B7FC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76513" y="1283028"/>
            <a:ext cx="514853" cy="514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4DFDE1"/>
            </a:solidFill>
          </a:ln>
        </p:spPr>
        <p:txBody>
          <a:bodyPr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Treuenfels Sans" panose="0200050305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2" name="Textplatzhalter 11">
            <a:extLst>
              <a:ext uri="{FF2B5EF4-FFF2-40B4-BE49-F238E27FC236}">
                <a16:creationId xmlns:a16="http://schemas.microsoft.com/office/drawing/2014/main" id="{CC05B0D4-7792-9511-279A-A8EDC720449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24883" y="2692647"/>
            <a:ext cx="1414586" cy="400501"/>
          </a:xfrm>
        </p:spPr>
        <p:txBody>
          <a:bodyPr>
            <a:noAutofit/>
          </a:bodyPr>
          <a:lstStyle>
            <a:lvl1pPr marL="0" indent="0">
              <a:lnSpc>
                <a:spcPts val="800"/>
              </a:lnSpc>
              <a:buFontTx/>
              <a:buNone/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  <a:p>
            <a:pPr lvl="0"/>
            <a:r>
              <a:rPr lang="de-DE" dirty="0"/>
              <a:t>Text</a:t>
            </a:r>
          </a:p>
          <a:p>
            <a:pPr lvl="0"/>
            <a:r>
              <a:rPr lang="de-DE" dirty="0"/>
              <a:t>Text</a:t>
            </a:r>
          </a:p>
          <a:p>
            <a:pPr lvl="0"/>
            <a:r>
              <a:rPr lang="de-DE" dirty="0"/>
              <a:t>Text</a:t>
            </a:r>
          </a:p>
        </p:txBody>
      </p:sp>
      <p:sp>
        <p:nvSpPr>
          <p:cNvPr id="63" name="Textplatzhalter 11">
            <a:extLst>
              <a:ext uri="{FF2B5EF4-FFF2-40B4-BE49-F238E27FC236}">
                <a16:creationId xmlns:a16="http://schemas.microsoft.com/office/drawing/2014/main" id="{9356F1A0-F9E8-319E-CF64-5288D81A4A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24883" y="3343487"/>
            <a:ext cx="1414586" cy="317754"/>
          </a:xfrm>
        </p:spPr>
        <p:txBody>
          <a:bodyPr>
            <a:noAutofit/>
          </a:bodyPr>
          <a:lstStyle>
            <a:lvl1pPr marL="0" indent="0">
              <a:lnSpc>
                <a:spcPts val="800"/>
              </a:lnSpc>
              <a:buFontTx/>
              <a:buNone/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  <a:p>
            <a:pPr lvl="0"/>
            <a:r>
              <a:rPr lang="de-DE" dirty="0"/>
              <a:t>Text</a:t>
            </a:r>
          </a:p>
          <a:p>
            <a:pPr lvl="0"/>
            <a:r>
              <a:rPr lang="de-DE" dirty="0"/>
              <a:t>Text</a:t>
            </a:r>
          </a:p>
        </p:txBody>
      </p:sp>
      <p:sp>
        <p:nvSpPr>
          <p:cNvPr id="64" name="Textplatzhalter 11">
            <a:extLst>
              <a:ext uri="{FF2B5EF4-FFF2-40B4-BE49-F238E27FC236}">
                <a16:creationId xmlns:a16="http://schemas.microsoft.com/office/drawing/2014/main" id="{99B03256-10BB-16FE-9F4E-9BBD721958D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4883" y="3843719"/>
            <a:ext cx="1414586" cy="107983"/>
          </a:xfrm>
        </p:spPr>
        <p:txBody>
          <a:bodyPr>
            <a:noAutofit/>
          </a:bodyPr>
          <a:lstStyle>
            <a:lvl1pPr marL="0" indent="0">
              <a:lnSpc>
                <a:spcPts val="800"/>
              </a:lnSpc>
              <a:buFontTx/>
              <a:buNone/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9051D255-D4BF-8B09-875D-F98455798BE3}"/>
              </a:ext>
            </a:extLst>
          </p:cNvPr>
          <p:cNvSpPr txBox="1"/>
          <p:nvPr userDrawn="1"/>
        </p:nvSpPr>
        <p:spPr>
          <a:xfrm>
            <a:off x="633442" y="2534030"/>
            <a:ext cx="10753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600" b="1" i="0" dirty="0">
                <a:solidFill>
                  <a:srgbClr val="4DFDE1"/>
                </a:solidFill>
                <a:latin typeface="Treuenfels Sans" panose="02000503050000020004" pitchFamily="2" charset="0"/>
              </a:rPr>
              <a:t>Festanstellung/Mandate</a:t>
            </a:r>
            <a:endParaRPr lang="de-DE" sz="600" b="0" i="0" dirty="0">
              <a:solidFill>
                <a:srgbClr val="4DFDE1"/>
              </a:solidFill>
              <a:latin typeface="Treuenfels Sans" panose="02000503050000020004" pitchFamily="2" charset="0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A62FC266-8E3F-2316-22DE-2EF9D317D4F1}"/>
              </a:ext>
            </a:extLst>
          </p:cNvPr>
          <p:cNvSpPr txBox="1"/>
          <p:nvPr userDrawn="1"/>
        </p:nvSpPr>
        <p:spPr>
          <a:xfrm>
            <a:off x="633442" y="3184869"/>
            <a:ext cx="14145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600" b="1" i="0" dirty="0">
                <a:solidFill>
                  <a:srgbClr val="4DFDE1"/>
                </a:solidFill>
                <a:latin typeface="Treuenfels Sans" panose="02000503050000020004" pitchFamily="2" charset="0"/>
              </a:rPr>
              <a:t>Ausbildung</a:t>
            </a:r>
            <a:endParaRPr lang="de-DE" sz="600" b="0" i="0" dirty="0">
              <a:solidFill>
                <a:srgbClr val="4DFDE1"/>
              </a:solidFill>
              <a:latin typeface="Treuenfels Sans" panose="02000503050000020004" pitchFamily="2" charset="0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B2A5D0B9-07B9-C399-C28E-9E301895EE38}"/>
              </a:ext>
            </a:extLst>
          </p:cNvPr>
          <p:cNvSpPr txBox="1"/>
          <p:nvPr userDrawn="1"/>
        </p:nvSpPr>
        <p:spPr>
          <a:xfrm>
            <a:off x="633442" y="3690481"/>
            <a:ext cx="14145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600" b="1" i="0" dirty="0">
                <a:solidFill>
                  <a:srgbClr val="4DFDE1"/>
                </a:solidFill>
                <a:latin typeface="Treuenfels Sans" panose="02000503050000020004" pitchFamily="2" charset="0"/>
              </a:rPr>
              <a:t>Sprachen</a:t>
            </a:r>
            <a:endParaRPr lang="de-DE" sz="600" b="0" i="0" dirty="0">
              <a:solidFill>
                <a:srgbClr val="4DFDE1"/>
              </a:solidFill>
              <a:latin typeface="Treuenfels Sans" panose="02000503050000020004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B07046-5E83-3C46-CE5D-5F705C0633BE}"/>
              </a:ext>
            </a:extLst>
          </p:cNvPr>
          <p:cNvSpPr txBox="1"/>
          <p:nvPr userDrawn="1"/>
        </p:nvSpPr>
        <p:spPr>
          <a:xfrm>
            <a:off x="287315" y="382450"/>
            <a:ext cx="2842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0" i="0" dirty="0">
                <a:solidFill>
                  <a:schemeClr val="tx1"/>
                </a:solidFill>
                <a:latin typeface="Treuenfels Sans" panose="02000503050000020004" pitchFamily="2" charset="0"/>
              </a:rPr>
              <a:t>Erfahrung</a:t>
            </a:r>
            <a:r>
              <a:rPr lang="de-DE" sz="2000" b="1" i="0" dirty="0">
                <a:solidFill>
                  <a:schemeClr val="tx1"/>
                </a:solidFill>
                <a:latin typeface="Treuenfels Sans" panose="02000503050000020004" pitchFamily="2" charset="0"/>
              </a:rPr>
              <a:t> </a:t>
            </a:r>
            <a:r>
              <a:rPr lang="de-DE" sz="2000" b="0" i="0" dirty="0">
                <a:solidFill>
                  <a:schemeClr val="tx1"/>
                </a:solidFill>
                <a:latin typeface="Treuenfels Sans" panose="02000503050000020004" pitchFamily="2" charset="0"/>
              </a:rPr>
              <a:t>&amp;</a:t>
            </a:r>
            <a:r>
              <a:rPr lang="de-DE" sz="2000" b="1" i="0" dirty="0">
                <a:solidFill>
                  <a:schemeClr val="tx1"/>
                </a:solidFill>
                <a:latin typeface="Treuenfels Sans" panose="02000503050000020004" pitchFamily="2" charset="0"/>
              </a:rPr>
              <a:t> </a:t>
            </a:r>
            <a:r>
              <a:rPr lang="de-DE" sz="2000" b="0" i="0" dirty="0">
                <a:solidFill>
                  <a:srgbClr val="D40039"/>
                </a:solidFill>
                <a:latin typeface="Treuenfels Sans" panose="02000503050000020004" pitchFamily="2" charset="0"/>
              </a:rPr>
              <a:t>Expertise</a:t>
            </a:r>
          </a:p>
        </p:txBody>
      </p:sp>
    </p:spTree>
    <p:extLst>
      <p:ext uri="{BB962C8B-B14F-4D97-AF65-F5344CB8AC3E}">
        <p14:creationId xmlns:p14="http://schemas.microsoft.com/office/powerpoint/2010/main" val="1742453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7180FC3-35CC-23C4-8391-19F4EA2BA801}"/>
              </a:ext>
            </a:extLst>
          </p:cNvPr>
          <p:cNvSpPr/>
          <p:nvPr userDrawn="1"/>
        </p:nvSpPr>
        <p:spPr>
          <a:xfrm>
            <a:off x="9028" y="0"/>
            <a:ext cx="9134972" cy="5143500"/>
          </a:xfrm>
          <a:prstGeom prst="roundRect">
            <a:avLst>
              <a:gd name="adj" fmla="val 0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8A99573-6532-1A34-8B23-8F9CE8B04496}"/>
              </a:ext>
            </a:extLst>
          </p:cNvPr>
          <p:cNvSpPr txBox="1"/>
          <p:nvPr userDrawn="1"/>
        </p:nvSpPr>
        <p:spPr>
          <a:xfrm>
            <a:off x="2484438" y="2181980"/>
            <a:ext cx="417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i="0" dirty="0">
                <a:solidFill>
                  <a:srgbClr val="4DFDE1"/>
                </a:solidFill>
                <a:latin typeface="Treuenfels Sans" panose="02000503050000020004" pitchFamily="2" charset="0"/>
              </a:rPr>
              <a:t>Grafikelemente</a:t>
            </a:r>
          </a:p>
        </p:txBody>
      </p:sp>
    </p:spTree>
    <p:extLst>
      <p:ext uri="{BB962C8B-B14F-4D97-AF65-F5344CB8AC3E}">
        <p14:creationId xmlns:p14="http://schemas.microsoft.com/office/powerpoint/2010/main" val="456631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fik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131D2E6A-409E-E009-D253-ADEEE620E99C}"/>
              </a:ext>
            </a:extLst>
          </p:cNvPr>
          <p:cNvSpPr/>
          <p:nvPr userDrawn="1"/>
        </p:nvSpPr>
        <p:spPr>
          <a:xfrm>
            <a:off x="0" y="7064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 dirty="0">
              <a:latin typeface="Treuenfels Sans" panose="02000503050000020004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6D98202-B269-FC38-05D9-F50ABE853954}"/>
              </a:ext>
            </a:extLst>
          </p:cNvPr>
          <p:cNvSpPr txBox="1"/>
          <p:nvPr userDrawn="1"/>
        </p:nvSpPr>
        <p:spPr>
          <a:xfrm>
            <a:off x="145148" y="184739"/>
            <a:ext cx="5141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Colors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152FA2D4-1B22-2F1A-62EB-7EF492E45287}"/>
              </a:ext>
            </a:extLst>
          </p:cNvPr>
          <p:cNvSpPr/>
          <p:nvPr userDrawn="1"/>
        </p:nvSpPr>
        <p:spPr>
          <a:xfrm>
            <a:off x="906839" y="395402"/>
            <a:ext cx="670254" cy="670047"/>
          </a:xfrm>
          <a:prstGeom prst="roundRect">
            <a:avLst>
              <a:gd name="adj" fmla="val 0"/>
            </a:avLst>
          </a:prstGeom>
          <a:solidFill>
            <a:srgbClr val="550A4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>
              <a:latin typeface="Treuenfels Sans" panose="02000503050000020004" pitchFamily="2" charset="0"/>
            </a:endParaRP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92E416BB-5F44-BA88-4D65-EB5764D434CC}"/>
              </a:ext>
            </a:extLst>
          </p:cNvPr>
          <p:cNvSpPr/>
          <p:nvPr userDrawn="1"/>
        </p:nvSpPr>
        <p:spPr>
          <a:xfrm>
            <a:off x="1577092" y="395402"/>
            <a:ext cx="670254" cy="670047"/>
          </a:xfrm>
          <a:prstGeom prst="roundRect">
            <a:avLst>
              <a:gd name="adj" fmla="val 0"/>
            </a:avLst>
          </a:prstGeom>
          <a:solidFill>
            <a:srgbClr val="D4003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>
              <a:solidFill>
                <a:srgbClr val="D40039"/>
              </a:solidFill>
              <a:latin typeface="Treuenfels Sans" panose="02000503050000020004" pitchFamily="2" charset="0"/>
            </a:endParaRP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9FB66223-EB69-3359-CE65-AA03DC88452B}"/>
              </a:ext>
            </a:extLst>
          </p:cNvPr>
          <p:cNvSpPr/>
          <p:nvPr userDrawn="1"/>
        </p:nvSpPr>
        <p:spPr>
          <a:xfrm>
            <a:off x="2247346" y="395402"/>
            <a:ext cx="670254" cy="670047"/>
          </a:xfrm>
          <a:prstGeom prst="roundRect">
            <a:avLst>
              <a:gd name="adj" fmla="val 0"/>
            </a:avLst>
          </a:prstGeom>
          <a:solidFill>
            <a:srgbClr val="AA003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>
              <a:solidFill>
                <a:srgbClr val="D40039"/>
              </a:solidFill>
              <a:latin typeface="Treuenfels Sans" panose="02000503050000020004" pitchFamily="2" charset="0"/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5F51D5C1-9897-A83E-7316-74374C58E0CD}"/>
              </a:ext>
            </a:extLst>
          </p:cNvPr>
          <p:cNvSpPr/>
          <p:nvPr userDrawn="1"/>
        </p:nvSpPr>
        <p:spPr>
          <a:xfrm>
            <a:off x="2917598" y="395402"/>
            <a:ext cx="670254" cy="670047"/>
          </a:xfrm>
          <a:prstGeom prst="roundRect">
            <a:avLst>
              <a:gd name="adj" fmla="val 0"/>
            </a:avLst>
          </a:prstGeom>
          <a:solidFill>
            <a:srgbClr val="4DFDE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>
              <a:solidFill>
                <a:srgbClr val="D40039"/>
              </a:solidFill>
              <a:latin typeface="Treuenfels Sans" panose="02000503050000020004" pitchFamily="2" charset="0"/>
            </a:endParaRP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1AE0E209-BBC8-4A4C-EFDD-7CB7D60065F2}"/>
              </a:ext>
            </a:extLst>
          </p:cNvPr>
          <p:cNvSpPr/>
          <p:nvPr userDrawn="1"/>
        </p:nvSpPr>
        <p:spPr>
          <a:xfrm>
            <a:off x="3587851" y="395402"/>
            <a:ext cx="670254" cy="670047"/>
          </a:xfrm>
          <a:prstGeom prst="roundRect">
            <a:avLst>
              <a:gd name="adj" fmla="val 0"/>
            </a:avLst>
          </a:prstGeom>
          <a:solidFill>
            <a:srgbClr val="D6FFF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>
              <a:solidFill>
                <a:srgbClr val="D40039"/>
              </a:solidFill>
              <a:latin typeface="Treuenfels Sans" panose="02000503050000020004" pitchFamily="2" charset="0"/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4550D75F-32DA-8499-2A56-73A9C99BE0AC}"/>
              </a:ext>
            </a:extLst>
          </p:cNvPr>
          <p:cNvSpPr/>
          <p:nvPr userDrawn="1"/>
        </p:nvSpPr>
        <p:spPr>
          <a:xfrm>
            <a:off x="4252518" y="395402"/>
            <a:ext cx="670254" cy="670047"/>
          </a:xfrm>
          <a:prstGeom prst="roundRect">
            <a:avLst>
              <a:gd name="adj" fmla="val 0"/>
            </a:avLst>
          </a:prstGeom>
          <a:solidFill>
            <a:srgbClr val="FBF6F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>
              <a:solidFill>
                <a:srgbClr val="D40039"/>
              </a:solidFill>
              <a:latin typeface="Treuenfels Sans" panose="02000503050000020004" pitchFamily="2" charset="0"/>
            </a:endParaRP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5667856D-D532-1BFC-5CE6-3331F0541E14}"/>
              </a:ext>
            </a:extLst>
          </p:cNvPr>
          <p:cNvSpPr/>
          <p:nvPr userDrawn="1"/>
        </p:nvSpPr>
        <p:spPr>
          <a:xfrm>
            <a:off x="236585" y="395402"/>
            <a:ext cx="670254" cy="67004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>
              <a:latin typeface="Treuenfels Sans" panose="02000503050000020004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170EDD2-44C9-3DE0-B179-C0575AEC0599}"/>
              </a:ext>
            </a:extLst>
          </p:cNvPr>
          <p:cNvSpPr txBox="1"/>
          <p:nvPr userDrawn="1"/>
        </p:nvSpPr>
        <p:spPr>
          <a:xfrm>
            <a:off x="145148" y="1200203"/>
            <a:ext cx="928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CTA Buttons</a:t>
            </a: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C6B9F03E-3A90-D816-50F8-B4F9F4DA85DA}"/>
              </a:ext>
            </a:extLst>
          </p:cNvPr>
          <p:cNvSpPr/>
          <p:nvPr userDrawn="1"/>
        </p:nvSpPr>
        <p:spPr>
          <a:xfrm>
            <a:off x="236589" y="1502042"/>
            <a:ext cx="1481188" cy="412215"/>
          </a:xfrm>
          <a:prstGeom prst="roundRect">
            <a:avLst>
              <a:gd name="adj" fmla="val 50000"/>
            </a:avLst>
          </a:prstGeom>
          <a:solidFill>
            <a:srgbClr val="D4003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CAA38B69-99B6-EE40-034A-F44805390A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1775" y="1635893"/>
            <a:ext cx="1486001" cy="1870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lnSpc>
                <a:spcPts val="1400"/>
              </a:lnSpc>
              <a:defRPr sz="13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57C5A476-9655-F6FC-6461-4D9622392596}"/>
              </a:ext>
            </a:extLst>
          </p:cNvPr>
          <p:cNvSpPr/>
          <p:nvPr userDrawn="1"/>
        </p:nvSpPr>
        <p:spPr>
          <a:xfrm>
            <a:off x="1844008" y="1502042"/>
            <a:ext cx="1481188" cy="412215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D4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5685A7E0-6519-5684-DD6F-5CB525BC49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39194" y="1635893"/>
            <a:ext cx="1486001" cy="1870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lnSpc>
                <a:spcPts val="1400"/>
              </a:lnSpc>
              <a:defRPr sz="13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D923600-CDC6-3051-9634-DAED2C688562}"/>
              </a:ext>
            </a:extLst>
          </p:cNvPr>
          <p:cNvSpPr/>
          <p:nvPr userDrawn="1"/>
        </p:nvSpPr>
        <p:spPr>
          <a:xfrm>
            <a:off x="3432179" y="1502042"/>
            <a:ext cx="1481188" cy="412215"/>
          </a:xfrm>
          <a:prstGeom prst="roundRect">
            <a:avLst>
              <a:gd name="adj" fmla="val 50000"/>
            </a:avLst>
          </a:prstGeom>
          <a:noFill/>
          <a:ln w="12700">
            <a:solidFill>
              <a:srgbClr val="4DF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B21C5A53-C7CB-5BD4-BCB9-730C121EC1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27365" y="1635893"/>
            <a:ext cx="1486001" cy="1870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lnSpc>
                <a:spcPts val="1400"/>
              </a:lnSpc>
              <a:defRPr sz="13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8002392-D9C4-42C3-5D84-282D1DE93ABC}"/>
              </a:ext>
            </a:extLst>
          </p:cNvPr>
          <p:cNvSpPr txBox="1"/>
          <p:nvPr userDrawn="1"/>
        </p:nvSpPr>
        <p:spPr>
          <a:xfrm>
            <a:off x="145148" y="2047223"/>
            <a:ext cx="1173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Circle Image </a:t>
            </a:r>
            <a:r>
              <a:rPr lang="de-DE" sz="800" b="0" i="0" dirty="0" err="1">
                <a:solidFill>
                  <a:schemeClr val="bg1"/>
                </a:solidFill>
                <a:latin typeface="Treuenfels Sans" panose="02000503050000020004" pitchFamily="2" charset="0"/>
              </a:rPr>
              <a:t>Loader</a:t>
            </a:r>
            <a:endParaRPr lang="de-DE" sz="800" b="0" i="0" dirty="0">
              <a:solidFill>
                <a:schemeClr val="bg1"/>
              </a:solidFill>
              <a:latin typeface="Treuenfels Sans" panose="02000503050000020004" pitchFamily="2" charset="0"/>
            </a:endParaRPr>
          </a:p>
        </p:txBody>
      </p:sp>
      <p:sp>
        <p:nvSpPr>
          <p:cNvPr id="21" name="Bildplatzhalter 30">
            <a:extLst>
              <a:ext uri="{FF2B5EF4-FFF2-40B4-BE49-F238E27FC236}">
                <a16:creationId xmlns:a16="http://schemas.microsoft.com/office/drawing/2014/main" id="{6752AC87-D6FE-EBD3-F4EE-E29C0231618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10216" y="2524866"/>
            <a:ext cx="698230" cy="69804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4DFDE1"/>
            </a:solidFill>
          </a:ln>
        </p:spPr>
        <p:txBody>
          <a:bodyPr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Treuenfels Sans" panose="0200050305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22" name="Bildplatzhalter 30">
            <a:extLst>
              <a:ext uri="{FF2B5EF4-FFF2-40B4-BE49-F238E27FC236}">
                <a16:creationId xmlns:a16="http://schemas.microsoft.com/office/drawing/2014/main" id="{1B6BBD75-923B-D990-4434-781402E3EF3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235204" y="2524866"/>
            <a:ext cx="698230" cy="69804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D40039"/>
            </a:solidFill>
          </a:ln>
        </p:spPr>
        <p:txBody>
          <a:bodyPr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Treuenfels Sans" panose="0200050305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DAC2FE0-D62B-AC49-B70A-FB473D283609}"/>
              </a:ext>
            </a:extLst>
          </p:cNvPr>
          <p:cNvSpPr txBox="1"/>
          <p:nvPr userDrawn="1"/>
        </p:nvSpPr>
        <p:spPr>
          <a:xfrm>
            <a:off x="145148" y="3548759"/>
            <a:ext cx="1173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Logo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4FE7DCD-3ECC-CE6A-506B-11CD5920A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156" y="3786703"/>
            <a:ext cx="960054" cy="37108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AB8F4E5-0B22-3661-8CC7-E9094540F7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2167" y="3786702"/>
            <a:ext cx="960054" cy="37108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EFF0121-7402-8C70-AAA3-C73F1145CD91}"/>
              </a:ext>
            </a:extLst>
          </p:cNvPr>
          <p:cNvSpPr txBox="1"/>
          <p:nvPr userDrawn="1"/>
        </p:nvSpPr>
        <p:spPr>
          <a:xfrm>
            <a:off x="145148" y="4366906"/>
            <a:ext cx="1985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Fonts (Headline, Subheadline, </a:t>
            </a:r>
            <a:r>
              <a:rPr lang="de-DE" sz="800" b="0" i="0" dirty="0" err="1">
                <a:solidFill>
                  <a:schemeClr val="bg1"/>
                </a:solidFill>
                <a:latin typeface="Treuenfels Sans" panose="02000503050000020004" pitchFamily="2" charset="0"/>
              </a:rPr>
              <a:t>Copytext</a:t>
            </a: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156E63B-CC9F-2D9B-1E6F-E2CDA7480941}"/>
              </a:ext>
            </a:extLst>
          </p:cNvPr>
          <p:cNvSpPr txBox="1"/>
          <p:nvPr userDrawn="1"/>
        </p:nvSpPr>
        <p:spPr>
          <a:xfrm>
            <a:off x="135522" y="4684545"/>
            <a:ext cx="1621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>
                <a:solidFill>
                  <a:schemeClr val="bg1"/>
                </a:solidFill>
                <a:latin typeface="Treuenfels Sans" panose="02000503050000020004" pitchFamily="2" charset="0"/>
              </a:rPr>
              <a:t>Treuenfels</a:t>
            </a:r>
            <a:r>
              <a:rPr lang="de-DE" sz="10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 Sans Regular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92949DD-55B7-EA3F-0328-A9637FA59E4F}"/>
              </a:ext>
            </a:extLst>
          </p:cNvPr>
          <p:cNvSpPr txBox="1"/>
          <p:nvPr userDrawn="1"/>
        </p:nvSpPr>
        <p:spPr>
          <a:xfrm>
            <a:off x="1568486" y="4684545"/>
            <a:ext cx="1422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i="0" dirty="0" err="1">
                <a:solidFill>
                  <a:schemeClr val="bg1"/>
                </a:solidFill>
                <a:latin typeface="Treuenfels Sans" panose="02000503050000020004" pitchFamily="2" charset="0"/>
              </a:rPr>
              <a:t>Treuenfels</a:t>
            </a:r>
            <a:r>
              <a:rPr lang="de-DE" sz="1000" b="1" i="0" dirty="0">
                <a:solidFill>
                  <a:schemeClr val="bg1"/>
                </a:solidFill>
                <a:latin typeface="Treuenfels Sans" panose="02000503050000020004" pitchFamily="2" charset="0"/>
              </a:rPr>
              <a:t> Sans </a:t>
            </a:r>
            <a:r>
              <a:rPr lang="de-DE" sz="1000" b="1" i="0" dirty="0" err="1">
                <a:solidFill>
                  <a:schemeClr val="bg1"/>
                </a:solidFill>
                <a:latin typeface="Treuenfels Sans" panose="02000503050000020004" pitchFamily="2" charset="0"/>
              </a:rPr>
              <a:t>Bold</a:t>
            </a:r>
            <a:endParaRPr lang="de-DE" sz="1000" b="1" i="0" dirty="0">
              <a:solidFill>
                <a:schemeClr val="bg1"/>
              </a:solidFill>
              <a:latin typeface="Treuenfels Sans" panose="02000503050000020004" pitchFamily="2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BF4053B-714C-EF7D-5ABE-0E436C6F46EE}"/>
              </a:ext>
            </a:extLst>
          </p:cNvPr>
          <p:cNvSpPr txBox="1"/>
          <p:nvPr userDrawn="1"/>
        </p:nvSpPr>
        <p:spPr>
          <a:xfrm>
            <a:off x="255837" y="824821"/>
            <a:ext cx="616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000000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D85FF83-D73F-75E0-FDAF-586BE2BB15E0}"/>
              </a:ext>
            </a:extLst>
          </p:cNvPr>
          <p:cNvSpPr txBox="1"/>
          <p:nvPr userDrawn="1"/>
        </p:nvSpPr>
        <p:spPr>
          <a:xfrm>
            <a:off x="919980" y="824821"/>
            <a:ext cx="616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550A41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10032BE-F423-B384-5097-548A64999D36}"/>
              </a:ext>
            </a:extLst>
          </p:cNvPr>
          <p:cNvSpPr txBox="1"/>
          <p:nvPr userDrawn="1"/>
        </p:nvSpPr>
        <p:spPr>
          <a:xfrm>
            <a:off x="1603373" y="824821"/>
            <a:ext cx="616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D40039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2188FC1-9C6B-017A-F9E4-844BFC61F468}"/>
              </a:ext>
            </a:extLst>
          </p:cNvPr>
          <p:cNvSpPr txBox="1"/>
          <p:nvPr userDrawn="1"/>
        </p:nvSpPr>
        <p:spPr>
          <a:xfrm>
            <a:off x="2267516" y="824821"/>
            <a:ext cx="616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AA0032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6F21F97-C98E-664C-910A-08D9B41D21C1}"/>
              </a:ext>
            </a:extLst>
          </p:cNvPr>
          <p:cNvSpPr txBox="1"/>
          <p:nvPr userDrawn="1"/>
        </p:nvSpPr>
        <p:spPr>
          <a:xfrm>
            <a:off x="2941285" y="824821"/>
            <a:ext cx="616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4DFDE1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555F738-64D3-6D07-8A9B-99F3896A252F}"/>
              </a:ext>
            </a:extLst>
          </p:cNvPr>
          <p:cNvSpPr txBox="1"/>
          <p:nvPr userDrawn="1"/>
        </p:nvSpPr>
        <p:spPr>
          <a:xfrm>
            <a:off x="3619866" y="824821"/>
            <a:ext cx="616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tx1"/>
                </a:solidFill>
                <a:latin typeface="Treuenfels Sans" panose="02000503050000020004" pitchFamily="2" charset="0"/>
              </a:rPr>
              <a:t>D6FFF6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96F011D-58C3-AC6A-EAE2-26C6B61FE3A3}"/>
              </a:ext>
            </a:extLst>
          </p:cNvPr>
          <p:cNvSpPr txBox="1"/>
          <p:nvPr userDrawn="1"/>
        </p:nvSpPr>
        <p:spPr>
          <a:xfrm>
            <a:off x="4279196" y="824821"/>
            <a:ext cx="616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tx1"/>
                </a:solidFill>
                <a:latin typeface="Treuenfels Sans" panose="02000503050000020004" pitchFamily="2" charset="0"/>
              </a:rPr>
              <a:t>FBF6F3</a:t>
            </a:r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82C2C7C0-6094-CF6F-3F05-63CE2D160239}"/>
              </a:ext>
            </a:extLst>
          </p:cNvPr>
          <p:cNvCxnSpPr/>
          <p:nvPr userDrawn="1"/>
        </p:nvCxnSpPr>
        <p:spPr>
          <a:xfrm>
            <a:off x="0" y="1188720"/>
            <a:ext cx="5145088" cy="0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776F2573-F856-7BB7-A5D3-F934A60D3685}"/>
              </a:ext>
            </a:extLst>
          </p:cNvPr>
          <p:cNvCxnSpPr/>
          <p:nvPr userDrawn="1"/>
        </p:nvCxnSpPr>
        <p:spPr>
          <a:xfrm>
            <a:off x="0" y="2035743"/>
            <a:ext cx="5145088" cy="0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DDED148C-88A1-8D87-4B5E-07A1A14DDE16}"/>
              </a:ext>
            </a:extLst>
          </p:cNvPr>
          <p:cNvCxnSpPr/>
          <p:nvPr userDrawn="1"/>
        </p:nvCxnSpPr>
        <p:spPr>
          <a:xfrm>
            <a:off x="0" y="3537284"/>
            <a:ext cx="5145088" cy="0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2ED21DE3-3409-88E4-EE4F-39C0ABB66DED}"/>
              </a:ext>
            </a:extLst>
          </p:cNvPr>
          <p:cNvCxnSpPr/>
          <p:nvPr userDrawn="1"/>
        </p:nvCxnSpPr>
        <p:spPr>
          <a:xfrm>
            <a:off x="0" y="4355432"/>
            <a:ext cx="5145088" cy="0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CC42C25C-FAB2-121E-77B2-7366AB417646}"/>
              </a:ext>
            </a:extLst>
          </p:cNvPr>
          <p:cNvCxnSpPr>
            <a:cxnSpLocks/>
          </p:cNvCxnSpPr>
          <p:nvPr userDrawn="1"/>
        </p:nvCxnSpPr>
        <p:spPr>
          <a:xfrm>
            <a:off x="5145088" y="0"/>
            <a:ext cx="0" cy="5143500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645F3723-8E14-8C95-3FB9-A3A79433A47E}"/>
              </a:ext>
            </a:extLst>
          </p:cNvPr>
          <p:cNvSpPr txBox="1"/>
          <p:nvPr userDrawn="1"/>
        </p:nvSpPr>
        <p:spPr>
          <a:xfrm>
            <a:off x="5320263" y="184739"/>
            <a:ext cx="998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Backgrounds</a:t>
            </a:r>
          </a:p>
        </p:txBody>
      </p:sp>
      <p:sp>
        <p:nvSpPr>
          <p:cNvPr id="44" name="Abgerundetes Rechteck 43">
            <a:extLst>
              <a:ext uri="{FF2B5EF4-FFF2-40B4-BE49-F238E27FC236}">
                <a16:creationId xmlns:a16="http://schemas.microsoft.com/office/drawing/2014/main" id="{0A853765-E0C6-497E-7133-159517F11076}"/>
              </a:ext>
            </a:extLst>
          </p:cNvPr>
          <p:cNvSpPr/>
          <p:nvPr userDrawn="1"/>
        </p:nvSpPr>
        <p:spPr>
          <a:xfrm>
            <a:off x="5459590" y="498849"/>
            <a:ext cx="2234669" cy="1165616"/>
          </a:xfrm>
          <a:prstGeom prst="roundRect">
            <a:avLst>
              <a:gd name="adj" fmla="val 5734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5" name="Abgerundetes Rechteck 44">
            <a:extLst>
              <a:ext uri="{FF2B5EF4-FFF2-40B4-BE49-F238E27FC236}">
                <a16:creationId xmlns:a16="http://schemas.microsoft.com/office/drawing/2014/main" id="{656164CC-03F9-3979-E99E-ECE72CDD67E5}"/>
              </a:ext>
            </a:extLst>
          </p:cNvPr>
          <p:cNvSpPr/>
          <p:nvPr userDrawn="1"/>
        </p:nvSpPr>
        <p:spPr>
          <a:xfrm>
            <a:off x="5649758" y="689570"/>
            <a:ext cx="2234669" cy="1165616"/>
          </a:xfrm>
          <a:prstGeom prst="roundRect">
            <a:avLst>
              <a:gd name="adj" fmla="val 4427"/>
            </a:avLst>
          </a:prstGeom>
          <a:solidFill>
            <a:srgbClr val="D40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6" name="Abgerundetes Rechteck 45">
            <a:extLst>
              <a:ext uri="{FF2B5EF4-FFF2-40B4-BE49-F238E27FC236}">
                <a16:creationId xmlns:a16="http://schemas.microsoft.com/office/drawing/2014/main" id="{83F89D24-31F0-83E0-3609-78AB2A64B6CC}"/>
              </a:ext>
            </a:extLst>
          </p:cNvPr>
          <p:cNvSpPr/>
          <p:nvPr userDrawn="1"/>
        </p:nvSpPr>
        <p:spPr>
          <a:xfrm>
            <a:off x="5833555" y="866631"/>
            <a:ext cx="2234669" cy="1165616"/>
          </a:xfrm>
          <a:prstGeom prst="roundRect">
            <a:avLst>
              <a:gd name="adj" fmla="val 3773"/>
            </a:avLst>
          </a:prstGeom>
          <a:solidFill>
            <a:srgbClr val="AA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7" name="Abgerundetes Rechteck 46">
            <a:extLst>
              <a:ext uri="{FF2B5EF4-FFF2-40B4-BE49-F238E27FC236}">
                <a16:creationId xmlns:a16="http://schemas.microsoft.com/office/drawing/2014/main" id="{1C56D3D8-BD02-BD3D-30B2-96C587A8A39D}"/>
              </a:ext>
            </a:extLst>
          </p:cNvPr>
          <p:cNvSpPr/>
          <p:nvPr userDrawn="1"/>
        </p:nvSpPr>
        <p:spPr>
          <a:xfrm>
            <a:off x="6032739" y="1057352"/>
            <a:ext cx="2234669" cy="1165616"/>
          </a:xfrm>
          <a:prstGeom prst="roundRect">
            <a:avLst>
              <a:gd name="adj" fmla="val 3119"/>
            </a:avLst>
          </a:prstGeom>
          <a:solidFill>
            <a:srgbClr val="4DF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8" name="Abgerundetes Rechteck 47">
            <a:extLst>
              <a:ext uri="{FF2B5EF4-FFF2-40B4-BE49-F238E27FC236}">
                <a16:creationId xmlns:a16="http://schemas.microsoft.com/office/drawing/2014/main" id="{E7F9F97D-F03E-C970-2C92-690CC9618F21}"/>
              </a:ext>
            </a:extLst>
          </p:cNvPr>
          <p:cNvSpPr/>
          <p:nvPr userDrawn="1"/>
        </p:nvSpPr>
        <p:spPr>
          <a:xfrm>
            <a:off x="6250575" y="1231743"/>
            <a:ext cx="2234669" cy="1165616"/>
          </a:xfrm>
          <a:prstGeom prst="roundRect">
            <a:avLst>
              <a:gd name="adj" fmla="val 4427"/>
            </a:avLst>
          </a:prstGeom>
          <a:solidFill>
            <a:srgbClr val="D6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49" name="Abgerundetes Rechteck 48">
            <a:extLst>
              <a:ext uri="{FF2B5EF4-FFF2-40B4-BE49-F238E27FC236}">
                <a16:creationId xmlns:a16="http://schemas.microsoft.com/office/drawing/2014/main" id="{B000B2EC-FC7E-FBA1-E762-2025D2363072}"/>
              </a:ext>
            </a:extLst>
          </p:cNvPr>
          <p:cNvSpPr/>
          <p:nvPr userDrawn="1"/>
        </p:nvSpPr>
        <p:spPr>
          <a:xfrm>
            <a:off x="6468411" y="1406134"/>
            <a:ext cx="2234669" cy="1165616"/>
          </a:xfrm>
          <a:prstGeom prst="roundRect">
            <a:avLst>
              <a:gd name="adj" fmla="val 3119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E6DE7506-E57C-BE7D-D9A0-1A9E55F1FC59}"/>
              </a:ext>
            </a:extLst>
          </p:cNvPr>
          <p:cNvSpPr txBox="1"/>
          <p:nvPr userDrawn="1"/>
        </p:nvSpPr>
        <p:spPr>
          <a:xfrm>
            <a:off x="5320263" y="3887734"/>
            <a:ext cx="365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dirty="0">
                <a:solidFill>
                  <a:schemeClr val="bg1"/>
                </a:solidFill>
                <a:latin typeface="Treuenfels Sans" panose="02000503050000020004" pitchFamily="2" charset="0"/>
              </a:rPr>
              <a:t>ACHTUNG</a:t>
            </a:r>
          </a:p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Die Eckenabrundung sollte in allen Post beibehalten werden. </a:t>
            </a:r>
          </a:p>
        </p:txBody>
      </p:sp>
      <p:sp>
        <p:nvSpPr>
          <p:cNvPr id="52" name="Abgerundetes Rechteck 51">
            <a:extLst>
              <a:ext uri="{FF2B5EF4-FFF2-40B4-BE49-F238E27FC236}">
                <a16:creationId xmlns:a16="http://schemas.microsoft.com/office/drawing/2014/main" id="{E44502BD-2364-DBA6-1D39-0C327F2F5E0E}"/>
              </a:ext>
            </a:extLst>
          </p:cNvPr>
          <p:cNvSpPr/>
          <p:nvPr userDrawn="1"/>
        </p:nvSpPr>
        <p:spPr>
          <a:xfrm>
            <a:off x="5418167" y="4298386"/>
            <a:ext cx="803139" cy="640974"/>
          </a:xfrm>
          <a:prstGeom prst="roundRect">
            <a:avLst>
              <a:gd name="adj" fmla="val 8893"/>
            </a:avLst>
          </a:prstGeom>
          <a:solidFill>
            <a:srgbClr val="D40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3" name="Abgerundetes Rechteck 52">
            <a:extLst>
              <a:ext uri="{FF2B5EF4-FFF2-40B4-BE49-F238E27FC236}">
                <a16:creationId xmlns:a16="http://schemas.microsoft.com/office/drawing/2014/main" id="{F7D19C24-1912-2737-D330-0D668F8BD7DC}"/>
              </a:ext>
            </a:extLst>
          </p:cNvPr>
          <p:cNvSpPr/>
          <p:nvPr userDrawn="1"/>
        </p:nvSpPr>
        <p:spPr>
          <a:xfrm>
            <a:off x="6345538" y="4298386"/>
            <a:ext cx="803139" cy="640974"/>
          </a:xfrm>
          <a:prstGeom prst="roundRect">
            <a:avLst>
              <a:gd name="adj" fmla="val 22046"/>
            </a:avLst>
          </a:prstGeom>
          <a:solidFill>
            <a:srgbClr val="D40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4" name="Abgerundetes Rechteck 53">
            <a:extLst>
              <a:ext uri="{FF2B5EF4-FFF2-40B4-BE49-F238E27FC236}">
                <a16:creationId xmlns:a16="http://schemas.microsoft.com/office/drawing/2014/main" id="{493B2683-0AAD-52A4-C291-F180620D6EA4}"/>
              </a:ext>
            </a:extLst>
          </p:cNvPr>
          <p:cNvSpPr/>
          <p:nvPr userDrawn="1"/>
        </p:nvSpPr>
        <p:spPr>
          <a:xfrm>
            <a:off x="7279393" y="4298386"/>
            <a:ext cx="1131790" cy="640974"/>
          </a:xfrm>
          <a:prstGeom prst="roundRect">
            <a:avLst>
              <a:gd name="adj" fmla="val 46328"/>
            </a:avLst>
          </a:prstGeom>
          <a:solidFill>
            <a:srgbClr val="D40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C4165219-FF93-BC3F-1083-D97C8B94B09C}"/>
              </a:ext>
            </a:extLst>
          </p:cNvPr>
          <p:cNvSpPr txBox="1"/>
          <p:nvPr userDrawn="1"/>
        </p:nvSpPr>
        <p:spPr>
          <a:xfrm>
            <a:off x="7626509" y="4537879"/>
            <a:ext cx="472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falsch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4B50EA9-B90A-B182-2253-C093C87A2469}"/>
              </a:ext>
            </a:extLst>
          </p:cNvPr>
          <p:cNvSpPr txBox="1"/>
          <p:nvPr userDrawn="1"/>
        </p:nvSpPr>
        <p:spPr>
          <a:xfrm>
            <a:off x="6498101" y="4537879"/>
            <a:ext cx="5154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falsch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8F1177A-4BED-D5BC-FF3A-C8276AF19CF2}"/>
              </a:ext>
            </a:extLst>
          </p:cNvPr>
          <p:cNvSpPr txBox="1"/>
          <p:nvPr userDrawn="1"/>
        </p:nvSpPr>
        <p:spPr>
          <a:xfrm>
            <a:off x="5570731" y="4537879"/>
            <a:ext cx="550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richtig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3E911BD5-E60E-1E13-2E0B-6C0296790A9C}"/>
              </a:ext>
            </a:extLst>
          </p:cNvPr>
          <p:cNvCxnSpPr>
            <a:cxnSpLocks/>
          </p:cNvCxnSpPr>
          <p:nvPr userDrawn="1"/>
        </p:nvCxnSpPr>
        <p:spPr>
          <a:xfrm>
            <a:off x="2979063" y="4366906"/>
            <a:ext cx="0" cy="776594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0D153FF0-67E8-6A00-6CB4-45DBA8538A42}"/>
              </a:ext>
            </a:extLst>
          </p:cNvPr>
          <p:cNvSpPr txBox="1"/>
          <p:nvPr userDrawn="1"/>
        </p:nvSpPr>
        <p:spPr>
          <a:xfrm>
            <a:off x="3031020" y="4366906"/>
            <a:ext cx="1985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Fonts (Zitate)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2AA7532-3A76-2DB2-1E00-2A48B6865E01}"/>
              </a:ext>
            </a:extLst>
          </p:cNvPr>
          <p:cNvSpPr txBox="1"/>
          <p:nvPr userDrawn="1"/>
        </p:nvSpPr>
        <p:spPr>
          <a:xfrm>
            <a:off x="3047335" y="4684545"/>
            <a:ext cx="1621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1" dirty="0">
                <a:solidFill>
                  <a:schemeClr val="bg1"/>
                </a:solidFill>
                <a:latin typeface="Berlingske Serif" panose="02000503080000020004" pitchFamily="2" charset="0"/>
              </a:rPr>
              <a:t>Berlingske Serif Italic</a:t>
            </a:r>
          </a:p>
        </p:txBody>
      </p:sp>
      <p:sp>
        <p:nvSpPr>
          <p:cNvPr id="8" name="Bildplatzhalter 30">
            <a:extLst>
              <a:ext uri="{FF2B5EF4-FFF2-40B4-BE49-F238E27FC236}">
                <a16:creationId xmlns:a16="http://schemas.microsoft.com/office/drawing/2014/main" id="{4054A1A4-BD2F-D21B-CD72-83085D86F95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110694" y="2524866"/>
            <a:ext cx="698230" cy="69804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solidFill>
              <a:srgbClr val="550A41"/>
            </a:solidFill>
          </a:ln>
        </p:spPr>
        <p:txBody>
          <a:bodyPr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Treuenfels Sans" panose="02000503050000020004" pitchFamily="2" charset="0"/>
              </a:defRPr>
            </a:lvl1pPr>
          </a:lstStyle>
          <a:p>
            <a:endParaRPr lang="de-DE" dirty="0"/>
          </a:p>
        </p:txBody>
      </p: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229068FE-E5EC-4F5A-0597-B3546206DE73}"/>
              </a:ext>
            </a:extLst>
          </p:cNvPr>
          <p:cNvCxnSpPr>
            <a:cxnSpLocks/>
          </p:cNvCxnSpPr>
          <p:nvPr userDrawn="1"/>
        </p:nvCxnSpPr>
        <p:spPr>
          <a:xfrm>
            <a:off x="2979063" y="2035743"/>
            <a:ext cx="0" cy="1513016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C436BA0-DCFB-61C8-067D-53FB87351093}"/>
              </a:ext>
            </a:extLst>
          </p:cNvPr>
          <p:cNvSpPr/>
          <p:nvPr userDrawn="1"/>
        </p:nvSpPr>
        <p:spPr>
          <a:xfrm>
            <a:off x="3096112" y="2631822"/>
            <a:ext cx="485235" cy="485235"/>
          </a:xfrm>
          <a:prstGeom prst="ellipse">
            <a:avLst/>
          </a:prstGeom>
          <a:noFill/>
          <a:ln>
            <a:solidFill>
              <a:srgbClr val="4DFD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F9D634A-CE9F-5A12-5A9F-D70337700239}"/>
              </a:ext>
            </a:extLst>
          </p:cNvPr>
          <p:cNvSpPr/>
          <p:nvPr userDrawn="1"/>
        </p:nvSpPr>
        <p:spPr>
          <a:xfrm>
            <a:off x="4389980" y="2631822"/>
            <a:ext cx="485235" cy="485235"/>
          </a:xfrm>
          <a:prstGeom prst="ellipse">
            <a:avLst/>
          </a:prstGeom>
          <a:noFill/>
          <a:ln>
            <a:solidFill>
              <a:srgbClr val="550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304EAEE-31A5-C4A0-D74B-A5C0D5647DCF}"/>
              </a:ext>
            </a:extLst>
          </p:cNvPr>
          <p:cNvSpPr/>
          <p:nvPr userDrawn="1"/>
        </p:nvSpPr>
        <p:spPr>
          <a:xfrm>
            <a:off x="3749900" y="2631822"/>
            <a:ext cx="485235" cy="485235"/>
          </a:xfrm>
          <a:prstGeom prst="ellipse">
            <a:avLst/>
          </a:prstGeom>
          <a:noFill/>
          <a:ln>
            <a:solidFill>
              <a:srgbClr val="D4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6C88DF6A-686B-6EB8-1676-6DAA3A138882}"/>
              </a:ext>
            </a:extLst>
          </p:cNvPr>
          <p:cNvSpPr txBox="1"/>
          <p:nvPr userDrawn="1"/>
        </p:nvSpPr>
        <p:spPr>
          <a:xfrm>
            <a:off x="3055988" y="2047223"/>
            <a:ext cx="1173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 err="1">
                <a:solidFill>
                  <a:schemeClr val="bg1"/>
                </a:solidFill>
                <a:latin typeface="Treuenfels Sans" panose="02000503050000020004" pitchFamily="2" charset="0"/>
              </a:rPr>
              <a:t>Circles</a:t>
            </a:r>
            <a:endParaRPr lang="de-DE" sz="800" b="0" i="0" dirty="0">
              <a:solidFill>
                <a:schemeClr val="bg1"/>
              </a:solidFill>
              <a:latin typeface="Treuenfels Sans" panose="02000503050000020004" pitchFamily="2" charset="0"/>
            </a:endParaRP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B1C48748-CD1C-9DE6-F4E8-7FF8DC4CD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01239" y="3117057"/>
            <a:ext cx="503343" cy="349166"/>
          </a:xfrm>
          <a:prstGeom prst="rect">
            <a:avLst/>
          </a:prstGeom>
        </p:spPr>
      </p:pic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69C05556-A5C3-9668-4913-646E4754BE4D}"/>
              </a:ext>
            </a:extLst>
          </p:cNvPr>
          <p:cNvCxnSpPr>
            <a:cxnSpLocks/>
          </p:cNvCxnSpPr>
          <p:nvPr userDrawn="1"/>
        </p:nvCxnSpPr>
        <p:spPr>
          <a:xfrm>
            <a:off x="5145088" y="2737184"/>
            <a:ext cx="3985260" cy="0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A74C9ADD-51B8-1BD9-72EA-10267522C971}"/>
              </a:ext>
            </a:extLst>
          </p:cNvPr>
          <p:cNvSpPr txBox="1"/>
          <p:nvPr userDrawn="1"/>
        </p:nvSpPr>
        <p:spPr>
          <a:xfrm>
            <a:off x="5303888" y="2755883"/>
            <a:ext cx="1173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Treuenfels Sans" panose="02000503050000020004" pitchFamily="2" charset="0"/>
              </a:rPr>
              <a:t>Arrows</a:t>
            </a:r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DE835F27-136A-3B5A-B548-0826D521C8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8371" y="3111767"/>
            <a:ext cx="542578" cy="376383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4C504470-5F2E-3D0F-5065-3A3333BDB1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5010" y="3111659"/>
            <a:ext cx="578894" cy="401575"/>
          </a:xfrm>
          <a:prstGeom prst="rect">
            <a:avLst/>
          </a:prstGeom>
        </p:spPr>
      </p:pic>
      <p:cxnSp>
        <p:nvCxnSpPr>
          <p:cNvPr id="70" name="Gerade Verbindung 69">
            <a:extLst>
              <a:ext uri="{FF2B5EF4-FFF2-40B4-BE49-F238E27FC236}">
                <a16:creationId xmlns:a16="http://schemas.microsoft.com/office/drawing/2014/main" id="{5ACAE670-F8E3-D67B-423B-4D9019C02848}"/>
              </a:ext>
            </a:extLst>
          </p:cNvPr>
          <p:cNvCxnSpPr>
            <a:cxnSpLocks/>
          </p:cNvCxnSpPr>
          <p:nvPr userDrawn="1"/>
        </p:nvCxnSpPr>
        <p:spPr>
          <a:xfrm>
            <a:off x="5145088" y="3712544"/>
            <a:ext cx="3985260" cy="0"/>
          </a:xfrm>
          <a:prstGeom prst="line">
            <a:avLst/>
          </a:prstGeom>
          <a:ln w="38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fik 72">
            <a:extLst>
              <a:ext uri="{FF2B5EF4-FFF2-40B4-BE49-F238E27FC236}">
                <a16:creationId xmlns:a16="http://schemas.microsoft.com/office/drawing/2014/main" id="{87860984-E415-A27C-4349-9343B169B7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94964" y="3075412"/>
            <a:ext cx="696491" cy="4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69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ik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131D2E6A-409E-E009-D253-ADEEE620E99C}"/>
              </a:ext>
            </a:extLst>
          </p:cNvPr>
          <p:cNvSpPr/>
          <p:nvPr userDrawn="1"/>
        </p:nvSpPr>
        <p:spPr>
          <a:xfrm>
            <a:off x="0" y="7064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6D98202-B269-FC38-05D9-F50ABE853954}"/>
              </a:ext>
            </a:extLst>
          </p:cNvPr>
          <p:cNvSpPr txBox="1"/>
          <p:nvPr userDrawn="1"/>
        </p:nvSpPr>
        <p:spPr>
          <a:xfrm>
            <a:off x="145148" y="184739"/>
            <a:ext cx="918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Berlingske Sans" panose="02000503050000020004" pitchFamily="2" charset="0"/>
              </a:rPr>
              <a:t>Punktgrafiken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64CBCBEC-A831-271F-CFD8-B7DD3966F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2711" y="3977678"/>
            <a:ext cx="879404" cy="87940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99D8AF8-527A-1125-BFEF-EC06DDAAF1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70" y="4078495"/>
            <a:ext cx="733824" cy="723489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7BEF70D2-3BD2-5E64-F5D2-FAA9562D99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170" y="2943014"/>
            <a:ext cx="760398" cy="760398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F021E33F-A768-6D88-B0B8-550795A08B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98022" y="1751032"/>
            <a:ext cx="922965" cy="922965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1D246942-E7A0-5012-4783-2B3654634C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40745" y="412532"/>
            <a:ext cx="668157" cy="1021325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C78CE438-2CCB-39E5-0CCF-4E19F3B2D2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36779" y="1760018"/>
            <a:ext cx="940736" cy="940736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4BE85B0-26D0-AEF1-B21A-F5C9D645E28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9544" y="1721586"/>
            <a:ext cx="1214595" cy="760397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2CCB28E9-A7D7-C6E0-EF62-13D32441E67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68823" y="517398"/>
            <a:ext cx="668157" cy="892466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995751D6-D1DD-FC70-35E0-955CAE265E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9544" y="603656"/>
            <a:ext cx="966791" cy="71995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D4F2C9C6-3325-3315-800A-018C4A3CC75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929999" y="555492"/>
            <a:ext cx="1132116" cy="878365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C75A3670-70FE-43EB-F9CE-101FFBA36F6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10463" y="1733262"/>
            <a:ext cx="940735" cy="940735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6EFC1D1B-3144-657D-4996-5C8B84C44B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5400000">
            <a:off x="3192716" y="2669835"/>
            <a:ext cx="760397" cy="1313921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23472909-0C0E-6090-4A09-DAA418BEEC2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50666" y="2919632"/>
            <a:ext cx="860330" cy="833611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AE635C29-7EB8-3F69-7A92-D64E989A65D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638315" y="2919632"/>
            <a:ext cx="840543" cy="814329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811B32F9-E512-C8C9-3906-5716DFD4D30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97781" y="4067032"/>
            <a:ext cx="739199" cy="731732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034861A4-390A-9F9A-9026-18E9124964E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638315" y="4087841"/>
            <a:ext cx="739200" cy="7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8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fik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D98202-B269-FC38-05D9-F50ABE853954}"/>
              </a:ext>
            </a:extLst>
          </p:cNvPr>
          <p:cNvSpPr txBox="1"/>
          <p:nvPr userDrawn="1"/>
        </p:nvSpPr>
        <p:spPr>
          <a:xfrm>
            <a:off x="145148" y="184739"/>
            <a:ext cx="918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tx1"/>
                </a:solidFill>
                <a:latin typeface="Berlingske Sans" panose="02000503050000020004" pitchFamily="2" charset="0"/>
              </a:rPr>
              <a:t>Punktgrafiken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1FC6B68-8685-4F1B-3510-E96E428E1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6989" y="432533"/>
            <a:ext cx="651913" cy="99649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42C2326-EC1C-71DA-8561-3ACC173CD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5665" y="1767067"/>
            <a:ext cx="940736" cy="94073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307160B-631B-AF44-EA7D-F13A7A9333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5479" y="1714501"/>
            <a:ext cx="1214594" cy="76039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63A52C6-28EB-7004-268A-87F7B81CC0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56972" y="511176"/>
            <a:ext cx="680008" cy="90829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F4D7F82-3D9A-8436-8E7B-B6F3CFB43C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88332" y="3979551"/>
            <a:ext cx="878370" cy="87837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731E3EB-25AC-70ED-56C9-DBE592CE126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9748" y="614607"/>
            <a:ext cx="966789" cy="71995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95ABE80-C0A7-3B44-D1A5-9BBC1B29DAE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43812" y="555492"/>
            <a:ext cx="1113145" cy="86364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709D588-D17C-1EC2-7BEA-13B9D6AD4A6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19347" y="1747256"/>
            <a:ext cx="922965" cy="92296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EE2EC55-F943-15FD-4ED2-3282593C743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5400000">
            <a:off x="3192716" y="2672791"/>
            <a:ext cx="760397" cy="131392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81EF229-6895-D7E9-7BEF-4ABA92DF44A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75854" y="4066222"/>
            <a:ext cx="741140" cy="73070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A7E1C74-1997-C350-C7EC-5DE6CB31DA2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67749" y="2922491"/>
            <a:ext cx="860328" cy="83361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69EF35C-6023-0E64-4975-34C16B9744E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06867" y="2900462"/>
            <a:ext cx="860329" cy="8335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EB96544-E797-D816-890E-59D917EB5D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3171" y="2933142"/>
            <a:ext cx="760398" cy="76039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7F53204F-28CC-CE81-ABB1-DF3F41061C9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090855" y="1734762"/>
            <a:ext cx="930132" cy="93013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9C21253-6DC9-12AB-0A7A-FC653F2EA2F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93194" y="4066222"/>
            <a:ext cx="742511" cy="73501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E0502A4-7C0F-19E8-6CD7-577112DB3DE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638315" y="4078496"/>
            <a:ext cx="739199" cy="7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2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035F5944-957E-767F-A4C9-46CCD2EEF1CA}"/>
              </a:ext>
            </a:extLst>
          </p:cNvPr>
          <p:cNvSpPr/>
          <p:nvPr userDrawn="1"/>
        </p:nvSpPr>
        <p:spPr>
          <a:xfrm>
            <a:off x="-3266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144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6D98202-B269-FC38-05D9-F50ABE853954}"/>
              </a:ext>
            </a:extLst>
          </p:cNvPr>
          <p:cNvSpPr txBox="1"/>
          <p:nvPr userDrawn="1"/>
        </p:nvSpPr>
        <p:spPr>
          <a:xfrm>
            <a:off x="145148" y="184739"/>
            <a:ext cx="918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bg1"/>
                </a:solidFill>
                <a:latin typeface="Berlingske Sans" panose="02000503050000020004" pitchFamily="2" charset="0"/>
              </a:rPr>
              <a:t>Icons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DEA42E-E112-3C89-5716-CBD291D2A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3964" y="406656"/>
            <a:ext cx="983466" cy="98346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9F8AAEC-BA36-6C0A-A391-4C93B3FD5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562" y="673219"/>
            <a:ext cx="499110" cy="499110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095067E8-3706-1787-E7AB-6099D1D5D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5547" y="551299"/>
            <a:ext cx="742950" cy="74295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B0062C15-D4E3-DA08-7870-70F4A9D2B6E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02342" y="551299"/>
            <a:ext cx="742950" cy="74295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BF9B24B9-2E4A-E42E-9891-84F52558F8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41631" y="541772"/>
            <a:ext cx="742950" cy="742950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0797B1F6-B3BD-6084-A59F-3D00882E6AE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62299" y="3057624"/>
            <a:ext cx="742950" cy="74295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342EEF66-A8A8-ED08-3E19-E9DA2710917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72145" y="3007730"/>
            <a:ext cx="742950" cy="74295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4899F490-0869-E3C1-6BAB-173ADA3AD7F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49526" y="596618"/>
            <a:ext cx="742950" cy="74295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953F255D-09F5-1FDF-9DEC-F7D47F2F4A2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97001" y="596618"/>
            <a:ext cx="742950" cy="742950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29B79727-5763-5CF1-923A-9E9D8C12726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88761" y="2000310"/>
            <a:ext cx="469751" cy="469751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4C45D164-19D4-0E43-6F86-3EE5BFC57C4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59005" y="4246797"/>
            <a:ext cx="516972" cy="516972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052EE79D-BFB1-780C-BA99-5C24813750C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62657" y="3223675"/>
            <a:ext cx="424615" cy="424615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A83BDE6C-3105-0D86-9558-4D7A6A083FF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58969" y="1975132"/>
            <a:ext cx="596618" cy="596618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1E545F3F-D3E6-79FD-B4A2-2C724634CD4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93089" y="1811160"/>
            <a:ext cx="760590" cy="760590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CBB13A93-AFC0-AB87-A5F6-27357269583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71108" y="2077480"/>
            <a:ext cx="431331" cy="431331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33941279-8AAE-38F0-BE70-089D1563015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437913" y="1963252"/>
            <a:ext cx="506809" cy="506809"/>
          </a:xfrm>
          <a:prstGeom prst="rect">
            <a:avLst/>
          </a:prstGeom>
        </p:spPr>
      </p:pic>
      <p:pic>
        <p:nvPicPr>
          <p:cNvPr id="118" name="Grafik 117">
            <a:extLst>
              <a:ext uri="{FF2B5EF4-FFF2-40B4-BE49-F238E27FC236}">
                <a16:creationId xmlns:a16="http://schemas.microsoft.com/office/drawing/2014/main" id="{7DC7F6CA-99D6-2064-8DD1-3F952468A0B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091009" y="1928646"/>
            <a:ext cx="588636" cy="588636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3DDE499C-B91C-6E3C-C47F-2952EBD626E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83252" y="1889784"/>
            <a:ext cx="627498" cy="627498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769DC9D5-5E9B-B030-628E-6CA668E451F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299821" y="3110387"/>
            <a:ext cx="686952" cy="686952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D982BD5C-D490-8FD5-464C-36F20DDC9266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117364" y="3132354"/>
            <a:ext cx="627498" cy="627498"/>
          </a:xfrm>
          <a:prstGeom prst="rect">
            <a:avLst/>
          </a:prstGeom>
        </p:spPr>
      </p:pic>
      <p:pic>
        <p:nvPicPr>
          <p:cNvPr id="130" name="Grafik 129">
            <a:extLst>
              <a:ext uri="{FF2B5EF4-FFF2-40B4-BE49-F238E27FC236}">
                <a16:creationId xmlns:a16="http://schemas.microsoft.com/office/drawing/2014/main" id="{EA763725-CC0F-11E8-E5AC-9117A70ECCB9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83253" y="3162300"/>
            <a:ext cx="627498" cy="627498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73B27095-32D2-198D-0195-D14F19E0478B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372693" y="3074628"/>
            <a:ext cx="722711" cy="722711"/>
          </a:xfrm>
          <a:prstGeom prst="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A31E3366-63E0-8908-4332-B3204C85E20A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244316" y="4286199"/>
            <a:ext cx="358758" cy="358758"/>
          </a:xfrm>
          <a:prstGeom prst="rect">
            <a:avLst/>
          </a:prstGeom>
        </p:spPr>
      </p:pic>
      <p:pic>
        <p:nvPicPr>
          <p:cNvPr id="140" name="Grafik 139">
            <a:extLst>
              <a:ext uri="{FF2B5EF4-FFF2-40B4-BE49-F238E27FC236}">
                <a16:creationId xmlns:a16="http://schemas.microsoft.com/office/drawing/2014/main" id="{6CA4DD30-272B-DC36-9E08-5A980783FEFC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642690" y="4325409"/>
            <a:ext cx="359749" cy="359749"/>
          </a:xfrm>
          <a:prstGeom prst="rect">
            <a:avLst/>
          </a:prstGeom>
        </p:spPr>
      </p:pic>
      <p:pic>
        <p:nvPicPr>
          <p:cNvPr id="142" name="Grafik 141">
            <a:extLst>
              <a:ext uri="{FF2B5EF4-FFF2-40B4-BE49-F238E27FC236}">
                <a16:creationId xmlns:a16="http://schemas.microsoft.com/office/drawing/2014/main" id="{E30FA18B-DE5D-E2BB-7E12-C821B8F1F312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570514" y="4332098"/>
            <a:ext cx="359748" cy="359748"/>
          </a:xfrm>
          <a:prstGeom prst="rect">
            <a:avLst/>
          </a:prstGeom>
        </p:spPr>
      </p:pic>
      <p:pic>
        <p:nvPicPr>
          <p:cNvPr id="144" name="Grafik 143">
            <a:extLst>
              <a:ext uri="{FF2B5EF4-FFF2-40B4-BE49-F238E27FC236}">
                <a16:creationId xmlns:a16="http://schemas.microsoft.com/office/drawing/2014/main" id="{AC92FB1F-80D1-2FEC-E6E2-41A37CC8A815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421571" y="4355823"/>
            <a:ext cx="358204" cy="358204"/>
          </a:xfrm>
          <a:prstGeom prst="rect">
            <a:avLst/>
          </a:prstGeom>
        </p:spPr>
      </p:pic>
      <p:pic>
        <p:nvPicPr>
          <p:cNvPr id="146" name="Grafik 145">
            <a:extLst>
              <a:ext uri="{FF2B5EF4-FFF2-40B4-BE49-F238E27FC236}">
                <a16:creationId xmlns:a16="http://schemas.microsoft.com/office/drawing/2014/main" id="{88297328-426D-4D05-20AF-C8736DDAF10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441710" y="4355823"/>
            <a:ext cx="359748" cy="35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35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D98202-B269-FC38-05D9-F50ABE853954}"/>
              </a:ext>
            </a:extLst>
          </p:cNvPr>
          <p:cNvSpPr txBox="1"/>
          <p:nvPr userDrawn="1"/>
        </p:nvSpPr>
        <p:spPr>
          <a:xfrm>
            <a:off x="145148" y="184739"/>
            <a:ext cx="918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0" i="0" dirty="0">
                <a:solidFill>
                  <a:schemeClr val="tx1"/>
                </a:solidFill>
                <a:latin typeface="Berlingske Sans" panose="02000503050000020004" pitchFamily="2" charset="0"/>
              </a:rPr>
              <a:t>Icons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DEA42E-E112-3C89-5716-CBD291D2A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8309" y="679625"/>
            <a:ext cx="704024" cy="70402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9F8AAEC-BA36-6C0A-A391-4C93B3FD5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842" y="815035"/>
            <a:ext cx="357293" cy="357293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095067E8-3706-1787-E7AB-6099D1D5D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9827" y="762401"/>
            <a:ext cx="531848" cy="531848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B0062C15-D4E3-DA08-7870-70F4A9D2B6E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6622" y="762401"/>
            <a:ext cx="531848" cy="531848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BF9B24B9-2E4A-E42E-9891-84F52558F8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95911" y="752874"/>
            <a:ext cx="531848" cy="531848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0797B1F6-B3BD-6084-A59F-3D00882E6AE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16579" y="3268726"/>
            <a:ext cx="531848" cy="531848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342EEF66-A8A8-ED08-3E19-E9DA2710917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26425" y="3218832"/>
            <a:ext cx="531848" cy="531848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4899F490-0869-E3C1-6BAB-173ADA3AD7F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03806" y="807720"/>
            <a:ext cx="531848" cy="531848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953F255D-09F5-1FDF-9DEC-F7D47F2F4A2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51281" y="807720"/>
            <a:ext cx="531848" cy="531848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29B79727-5763-5CF1-923A-9E9D8C12726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43042" y="2133785"/>
            <a:ext cx="336276" cy="336276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4C45D164-19D4-0E43-6F86-3EE5BFC57C4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3285" y="4393689"/>
            <a:ext cx="370079" cy="370079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052EE79D-BFB1-780C-BA99-5C24813750C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16937" y="3344325"/>
            <a:ext cx="303965" cy="303965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A83BDE6C-3105-0D86-9558-4D7A6A083FF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13249" y="2144654"/>
            <a:ext cx="427095" cy="427095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1E545F3F-D3E6-79FD-B4A2-2C724634CD4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47369" y="2027274"/>
            <a:ext cx="544476" cy="5444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CBB13A93-AFC0-AB87-A5F6-27357269583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25388" y="2200038"/>
            <a:ext cx="308773" cy="308773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33941279-8AAE-38F0-BE70-089D1563015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392194" y="2107257"/>
            <a:ext cx="362804" cy="362804"/>
          </a:xfrm>
          <a:prstGeom prst="rect">
            <a:avLst/>
          </a:prstGeom>
        </p:spPr>
      </p:pic>
      <p:pic>
        <p:nvPicPr>
          <p:cNvPr id="118" name="Grafik 117">
            <a:extLst>
              <a:ext uri="{FF2B5EF4-FFF2-40B4-BE49-F238E27FC236}">
                <a16:creationId xmlns:a16="http://schemas.microsoft.com/office/drawing/2014/main" id="{7DC7F6CA-99D6-2064-8DD1-3F952468A0B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045289" y="2095900"/>
            <a:ext cx="421381" cy="421381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3DDE499C-B91C-6E3C-C47F-2952EBD626E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37532" y="2068080"/>
            <a:ext cx="449201" cy="449201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769DC9D5-5E9B-B030-628E-6CA668E451F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254101" y="3305577"/>
            <a:ext cx="491761" cy="491761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D982BD5C-D490-8FD5-464C-36F20DDC9266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071644" y="3310650"/>
            <a:ext cx="449201" cy="449201"/>
          </a:xfrm>
          <a:prstGeom prst="rect">
            <a:avLst/>
          </a:prstGeom>
        </p:spPr>
      </p:pic>
      <p:pic>
        <p:nvPicPr>
          <p:cNvPr id="130" name="Grafik 129">
            <a:extLst>
              <a:ext uri="{FF2B5EF4-FFF2-40B4-BE49-F238E27FC236}">
                <a16:creationId xmlns:a16="http://schemas.microsoft.com/office/drawing/2014/main" id="{EA763725-CC0F-11E8-E5AC-9117A70ECCB9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37533" y="3340596"/>
            <a:ext cx="449201" cy="449201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73B27095-32D2-198D-0195-D14F19E0478B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326974" y="3279979"/>
            <a:ext cx="517360" cy="517360"/>
          </a:xfrm>
          <a:prstGeom prst="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A31E3366-63E0-8908-4332-B3204C85E20A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198596" y="4388137"/>
            <a:ext cx="256820" cy="256820"/>
          </a:xfrm>
          <a:prstGeom prst="rect">
            <a:avLst/>
          </a:prstGeom>
        </p:spPr>
      </p:pic>
      <p:pic>
        <p:nvPicPr>
          <p:cNvPr id="140" name="Grafik 139">
            <a:extLst>
              <a:ext uri="{FF2B5EF4-FFF2-40B4-BE49-F238E27FC236}">
                <a16:creationId xmlns:a16="http://schemas.microsoft.com/office/drawing/2014/main" id="{6CA4DD30-272B-DC36-9E08-5A980783FEFC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596971" y="4427628"/>
            <a:ext cx="257530" cy="257530"/>
          </a:xfrm>
          <a:prstGeom prst="rect">
            <a:avLst/>
          </a:prstGeom>
        </p:spPr>
      </p:pic>
      <p:pic>
        <p:nvPicPr>
          <p:cNvPr id="142" name="Grafik 141">
            <a:extLst>
              <a:ext uri="{FF2B5EF4-FFF2-40B4-BE49-F238E27FC236}">
                <a16:creationId xmlns:a16="http://schemas.microsoft.com/office/drawing/2014/main" id="{E30FA18B-DE5D-E2BB-7E12-C821B8F1F312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524794" y="4434316"/>
            <a:ext cx="257529" cy="257529"/>
          </a:xfrm>
          <a:prstGeom prst="rect">
            <a:avLst/>
          </a:prstGeom>
        </p:spPr>
      </p:pic>
      <p:pic>
        <p:nvPicPr>
          <p:cNvPr id="144" name="Grafik 143">
            <a:extLst>
              <a:ext uri="{FF2B5EF4-FFF2-40B4-BE49-F238E27FC236}">
                <a16:creationId xmlns:a16="http://schemas.microsoft.com/office/drawing/2014/main" id="{AC92FB1F-80D1-2FEC-E6E2-41A37CC8A815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375851" y="4457603"/>
            <a:ext cx="256424" cy="256424"/>
          </a:xfrm>
          <a:prstGeom prst="rect">
            <a:avLst/>
          </a:prstGeom>
        </p:spPr>
      </p:pic>
      <p:pic>
        <p:nvPicPr>
          <p:cNvPr id="146" name="Grafik 145">
            <a:extLst>
              <a:ext uri="{FF2B5EF4-FFF2-40B4-BE49-F238E27FC236}">
                <a16:creationId xmlns:a16="http://schemas.microsoft.com/office/drawing/2014/main" id="{88297328-426D-4D05-20AF-C8736DDAF10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395990" y="4458041"/>
            <a:ext cx="257529" cy="2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29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rankf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7AAB06D-0C01-2450-B0DF-2F48D79B614B}"/>
              </a:ext>
            </a:extLst>
          </p:cNvPr>
          <p:cNvSpPr/>
          <p:nvPr userDrawn="1"/>
        </p:nvSpPr>
        <p:spPr>
          <a:xfrm>
            <a:off x="0" y="0"/>
            <a:ext cx="9144001" cy="5140202"/>
          </a:xfrm>
          <a:prstGeom prst="rect">
            <a:avLst/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74968" y="2936750"/>
            <a:ext cx="6192103" cy="180000"/>
          </a:xfrm>
        </p:spPr>
        <p:txBody>
          <a:bodyPr>
            <a:noAutofit/>
          </a:bodyPr>
          <a:lstStyle>
            <a:lvl1pPr>
              <a:defRPr sz="15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Thema der Präsentation</a:t>
            </a:r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374968" y="3148288"/>
            <a:ext cx="1771828" cy="180000"/>
          </a:xfrm>
        </p:spPr>
        <p:txBody>
          <a:bodyPr>
            <a:noAutofit/>
          </a:bodyPr>
          <a:lstStyle>
            <a:lvl1pPr>
              <a:defRPr sz="6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XX. Monat Jahr | Vorname Nachname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37648E-E6D5-308F-6D8A-D0C13AAA1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5689" y="1454594"/>
            <a:ext cx="3383436" cy="131002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AB51A7-8FED-6BCD-4362-98F4F7643EE1}"/>
              </a:ext>
            </a:extLst>
          </p:cNvPr>
          <p:cNvSpPr txBox="1"/>
          <p:nvPr userDrawn="1"/>
        </p:nvSpPr>
        <p:spPr>
          <a:xfrm>
            <a:off x="1297469" y="4426522"/>
            <a:ext cx="1247423" cy="43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 err="1">
                <a:latin typeface="Treuenfels Sans" panose="02000503050000020004" pitchFamily="2" charset="0"/>
              </a:rPr>
              <a:t>Treuenfels</a:t>
            </a:r>
            <a:r>
              <a:rPr lang="de-DE" sz="550" b="1" i="0" dirty="0">
                <a:latin typeface="Treuenfels Sans" panose="02000503050000020004" pitchFamily="2" charset="0"/>
              </a:rPr>
              <a:t> GmbH Projects</a:t>
            </a:r>
          </a:p>
          <a:p>
            <a:pPr>
              <a:lnSpc>
                <a:spcPts val="900"/>
              </a:lnSpc>
            </a:pPr>
            <a:r>
              <a:rPr lang="de-DE" sz="550" dirty="0">
                <a:latin typeface="Treuenfels Sans" panose="02000503050000020004" pitchFamily="2" charset="0"/>
              </a:rPr>
              <a:t>Zeil 109</a:t>
            </a:r>
          </a:p>
          <a:p>
            <a:pPr>
              <a:lnSpc>
                <a:spcPts val="900"/>
              </a:lnSpc>
            </a:pPr>
            <a:r>
              <a:rPr lang="de-DE" sz="550" dirty="0">
                <a:latin typeface="Treuenfels Sans" panose="02000503050000020004" pitchFamily="2" charset="0"/>
              </a:rPr>
              <a:t>60313 Frankfurt am Main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2ED634-D3A1-762A-6534-88F9C69E8F0F}"/>
              </a:ext>
            </a:extLst>
          </p:cNvPr>
          <p:cNvSpPr txBox="1"/>
          <p:nvPr userDrawn="1"/>
        </p:nvSpPr>
        <p:spPr>
          <a:xfrm>
            <a:off x="2327784" y="4426522"/>
            <a:ext cx="1247423" cy="43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>
                <a:latin typeface="Treuenfels Sans" panose="02000503050000020004" pitchFamily="2" charset="0"/>
              </a:rPr>
              <a:t>T</a:t>
            </a:r>
            <a:r>
              <a:rPr lang="de-DE" sz="550" b="0" i="0" dirty="0">
                <a:latin typeface="Treuenfels Sans" panose="02000503050000020004" pitchFamily="2" charset="0"/>
              </a:rPr>
              <a:t> +49 69 870 03 91 71 </a:t>
            </a:r>
            <a:br>
              <a:rPr lang="de-DE" sz="550" b="0" i="0" dirty="0">
                <a:latin typeface="Treuenfels Sans" panose="02000503050000020004" pitchFamily="2" charset="0"/>
              </a:rPr>
            </a:br>
            <a:r>
              <a:rPr lang="de-DE" sz="550" b="1" i="0" dirty="0">
                <a:latin typeface="Treuenfels Sans" panose="02000503050000020004" pitchFamily="2" charset="0"/>
              </a:rPr>
              <a:t>M </a:t>
            </a:r>
            <a:r>
              <a:rPr lang="de-DE" sz="550" b="0" i="0" dirty="0">
                <a:latin typeface="Treuenfels Sans" panose="02000503050000020004" pitchFamily="2" charset="0"/>
                <a:hlinkClick r:id="rId3"/>
              </a:rPr>
              <a:t>projects@treuenfels.com</a:t>
            </a:r>
            <a:br>
              <a:rPr lang="de-DE" sz="550" b="0" i="0" dirty="0">
                <a:latin typeface="Treuenfels Sans" panose="02000503050000020004" pitchFamily="2" charset="0"/>
              </a:rPr>
            </a:br>
            <a:r>
              <a:rPr lang="de-DE" sz="550" b="1" i="0" dirty="0">
                <a:latin typeface="Treuenfels Sans" panose="02000503050000020004" pitchFamily="2" charset="0"/>
              </a:rPr>
              <a:t>W</a:t>
            </a:r>
            <a:r>
              <a:rPr lang="de-DE" sz="550" b="0" i="0" dirty="0">
                <a:latin typeface="Treuenfels Sans" panose="02000503050000020004" pitchFamily="2" charset="0"/>
              </a:rPr>
              <a:t> </a:t>
            </a:r>
            <a:r>
              <a:rPr lang="de-DE" sz="550" b="0" i="0" dirty="0" err="1">
                <a:latin typeface="Treuenfels Sans" panose="02000503050000020004" pitchFamily="2" charset="0"/>
              </a:rPr>
              <a:t>www.treuenfels-projects.com</a:t>
            </a:r>
            <a:endParaRPr lang="de-DE" sz="550" b="0" i="0" dirty="0">
              <a:latin typeface="Treuenfels Sans" panose="020005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28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wendungsbeispi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7180FC3-35CC-23C4-8391-19F4EA2BA801}"/>
              </a:ext>
            </a:extLst>
          </p:cNvPr>
          <p:cNvSpPr/>
          <p:nvPr userDrawn="1"/>
        </p:nvSpPr>
        <p:spPr>
          <a:xfrm>
            <a:off x="0" y="0"/>
            <a:ext cx="7928741" cy="5143500"/>
          </a:xfrm>
          <a:prstGeom prst="roundRect">
            <a:avLst>
              <a:gd name="adj" fmla="val 0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7">
            <a:extLst>
              <a:ext uri="{FF2B5EF4-FFF2-40B4-BE49-F238E27FC236}">
                <a16:creationId xmlns:a16="http://schemas.microsoft.com/office/drawing/2014/main" id="{167DBD7A-B5D7-28AE-DD1E-B7427A583C17}"/>
              </a:ext>
            </a:extLst>
          </p:cNvPr>
          <p:cNvSpPr/>
          <p:nvPr userDrawn="1"/>
        </p:nvSpPr>
        <p:spPr>
          <a:xfrm>
            <a:off x="7928741" y="0"/>
            <a:ext cx="1215259" cy="5143500"/>
          </a:xfrm>
          <a:prstGeom prst="roundRect">
            <a:avLst>
              <a:gd name="adj" fmla="val 0"/>
            </a:avLst>
          </a:prstGeom>
          <a:solidFill>
            <a:srgbClr val="505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500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7A4F76A-B77B-52F4-F6B4-1E4C3B930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2571750"/>
            <a:ext cx="4571998" cy="2571749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83ACF8-3210-B072-098B-CA4974C3CE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702AE27-2237-FF84-D7EC-83CA0B1A77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4B9EEDB-1096-759A-1B50-7D03B59FA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7211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0E21F24-8F7F-0684-B90A-33D01ED9C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50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399FE65-CEAC-DDA5-5D60-F21F7D0FF2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62C2F08F-DBB1-901C-6FF2-ABCCAC864F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Grafik 1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541E7921-F3E5-F052-7F1C-F6049674A3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5513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52EEC00-76B2-0A06-5947-202CA02BD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81674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3CECF11-AFBB-54D7-2DB6-BECD39B953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76" y="-1"/>
            <a:ext cx="4562323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4197644B-0233-220E-27B3-46D7269C88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49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50D012-DEE5-B0F2-32E4-18D5CC673B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3715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0867F723-23BE-7818-79EF-430D93C8F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Grafik 6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5691CF8A-AA28-C75C-5EBF-4A1EFDCCC6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Grafik 9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6E836B05-5AC5-C91A-31EE-BE2EBA9607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49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Grafik 1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38FBC13B-996C-DC32-35A2-014614DC80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9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8727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spie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F3E1AB3-2652-1EEA-6B9B-E5BD74101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42B930-58AC-638F-F190-25D5474DE8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3C5983-9653-F075-4E59-D359D26615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AF66B806-75C0-15FF-CF0A-C006CDE905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50"/>
            <a:ext cx="4572000" cy="2571750"/>
          </a:xfrm>
          <a:prstGeom prst="rect">
            <a:avLst/>
          </a:prstGeom>
          <a:ln w="381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1058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CHT VERWENDEN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7180FC3-35CC-23C4-8391-19F4EA2BA801}"/>
              </a:ext>
            </a:extLst>
          </p:cNvPr>
          <p:cNvSpPr/>
          <p:nvPr userDrawn="1"/>
        </p:nvSpPr>
        <p:spPr>
          <a:xfrm>
            <a:off x="9028" y="0"/>
            <a:ext cx="9134972" cy="5143500"/>
          </a:xfrm>
          <a:prstGeom prst="roundRect">
            <a:avLst>
              <a:gd name="adj" fmla="val 0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8A99573-6532-1A34-8B23-8F9CE8B04496}"/>
              </a:ext>
            </a:extLst>
          </p:cNvPr>
          <p:cNvSpPr txBox="1"/>
          <p:nvPr userDrawn="1"/>
        </p:nvSpPr>
        <p:spPr>
          <a:xfrm>
            <a:off x="2484438" y="2181980"/>
            <a:ext cx="417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i="0" dirty="0">
                <a:solidFill>
                  <a:srgbClr val="4DFDE1"/>
                </a:solidFill>
                <a:latin typeface="Berlingske Sans" panose="02000503050000020004" pitchFamily="2" charset="0"/>
              </a:rPr>
              <a:t>Stand 22.2.2023</a:t>
            </a:r>
          </a:p>
        </p:txBody>
      </p:sp>
    </p:spTree>
    <p:extLst>
      <p:ext uri="{BB962C8B-B14F-4D97-AF65-F5344CB8AC3E}">
        <p14:creationId xmlns:p14="http://schemas.microsoft.com/office/powerpoint/2010/main" val="159374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tuttg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7AAB06D-0C01-2450-B0DF-2F48D79B614B}"/>
              </a:ext>
            </a:extLst>
          </p:cNvPr>
          <p:cNvSpPr/>
          <p:nvPr userDrawn="1"/>
        </p:nvSpPr>
        <p:spPr>
          <a:xfrm>
            <a:off x="0" y="0"/>
            <a:ext cx="9144001" cy="5140202"/>
          </a:xfrm>
          <a:prstGeom prst="rect">
            <a:avLst/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74968" y="2936750"/>
            <a:ext cx="6192103" cy="180000"/>
          </a:xfrm>
        </p:spPr>
        <p:txBody>
          <a:bodyPr>
            <a:noAutofit/>
          </a:bodyPr>
          <a:lstStyle>
            <a:lvl1pPr>
              <a:defRPr sz="15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Thema der Präsentation</a:t>
            </a:r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374968" y="3148288"/>
            <a:ext cx="1771828" cy="180000"/>
          </a:xfrm>
        </p:spPr>
        <p:txBody>
          <a:bodyPr>
            <a:noAutofit/>
          </a:bodyPr>
          <a:lstStyle>
            <a:lvl1pPr>
              <a:defRPr sz="6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XX. Monat Jahr | Vorname Nachname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37648E-E6D5-308F-6D8A-D0C13AAA1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5689" y="1454594"/>
            <a:ext cx="3383436" cy="131002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AB51A7-8FED-6BCD-4362-98F4F7643EE1}"/>
              </a:ext>
            </a:extLst>
          </p:cNvPr>
          <p:cNvSpPr txBox="1"/>
          <p:nvPr userDrawn="1"/>
        </p:nvSpPr>
        <p:spPr>
          <a:xfrm>
            <a:off x="1297469" y="4426522"/>
            <a:ext cx="124742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 err="1">
                <a:latin typeface="Treuenfels Sans" panose="02000503050000020004" pitchFamily="2" charset="0"/>
              </a:rPr>
              <a:t>Treuenfels</a:t>
            </a:r>
            <a:r>
              <a:rPr lang="de-DE" sz="550" b="1" i="0" dirty="0">
                <a:latin typeface="Treuenfels Sans" panose="02000503050000020004" pitchFamily="2" charset="0"/>
              </a:rPr>
              <a:t> GmbH Projects</a:t>
            </a:r>
          </a:p>
          <a:p>
            <a:pPr>
              <a:lnSpc>
                <a:spcPts val="900"/>
              </a:lnSpc>
            </a:pPr>
            <a:r>
              <a:rPr lang="de-DE" sz="550" dirty="0" err="1">
                <a:latin typeface="Treuenfels Sans" panose="02000503050000020004" pitchFamily="2" charset="0"/>
              </a:rPr>
              <a:t>Eberhardstrasse</a:t>
            </a:r>
            <a:endParaRPr lang="de-DE" sz="550" dirty="0">
              <a:latin typeface="Treuenfels Sans" panose="02000503050000020004" pitchFamily="2" charset="0"/>
            </a:endParaRPr>
          </a:p>
          <a:p>
            <a:pPr>
              <a:lnSpc>
                <a:spcPts val="900"/>
              </a:lnSpc>
            </a:pPr>
            <a:r>
              <a:rPr lang="de-DE" sz="550" dirty="0">
                <a:latin typeface="Treuenfels Sans" panose="02000503050000020004" pitchFamily="2" charset="0"/>
              </a:rPr>
              <a:t>70173 Stuttgart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2ED634-D3A1-762A-6534-88F9C69E8F0F}"/>
              </a:ext>
            </a:extLst>
          </p:cNvPr>
          <p:cNvSpPr txBox="1"/>
          <p:nvPr userDrawn="1"/>
        </p:nvSpPr>
        <p:spPr>
          <a:xfrm>
            <a:off x="2327784" y="4426522"/>
            <a:ext cx="1247423" cy="43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>
                <a:latin typeface="Treuenfels Sans" panose="02000503050000020004" pitchFamily="2" charset="0"/>
              </a:rPr>
              <a:t>T</a:t>
            </a:r>
            <a:r>
              <a:rPr lang="de-DE" sz="550" b="0" i="0" dirty="0">
                <a:latin typeface="Treuenfels Sans" panose="02000503050000020004" pitchFamily="2" charset="0"/>
              </a:rPr>
              <a:t> +49 21 19 09 87 90 0</a:t>
            </a:r>
            <a:br>
              <a:rPr lang="de-DE" sz="550" b="0" i="0" dirty="0">
                <a:latin typeface="Treuenfels Sans" panose="02000503050000020004" pitchFamily="2" charset="0"/>
              </a:rPr>
            </a:br>
            <a:r>
              <a:rPr lang="de-DE" sz="550" b="1" i="0" dirty="0">
                <a:latin typeface="Treuenfels Sans" panose="02000503050000020004" pitchFamily="2" charset="0"/>
              </a:rPr>
              <a:t>M </a:t>
            </a:r>
            <a:r>
              <a:rPr lang="de-DE" sz="550" b="0" i="0" dirty="0">
                <a:latin typeface="Treuenfels Sans" panose="02000503050000020004" pitchFamily="2" charset="0"/>
                <a:hlinkClick r:id="rId3"/>
              </a:rPr>
              <a:t>projects@treuenfels.com</a:t>
            </a:r>
            <a:br>
              <a:rPr lang="de-DE" sz="550" b="0" i="0" dirty="0">
                <a:latin typeface="Treuenfels Sans" panose="02000503050000020004" pitchFamily="2" charset="0"/>
              </a:rPr>
            </a:br>
            <a:r>
              <a:rPr lang="de-DE" sz="550" b="1" i="0" dirty="0">
                <a:latin typeface="Treuenfels Sans" panose="02000503050000020004" pitchFamily="2" charset="0"/>
              </a:rPr>
              <a:t>W</a:t>
            </a:r>
            <a:r>
              <a:rPr lang="de-DE" sz="550" b="0" i="0" dirty="0">
                <a:latin typeface="Treuenfels Sans" panose="02000503050000020004" pitchFamily="2" charset="0"/>
              </a:rPr>
              <a:t> </a:t>
            </a:r>
            <a:r>
              <a:rPr lang="de-DE" sz="550" b="0" i="0" dirty="0" err="1">
                <a:latin typeface="Treuenfels Sans" panose="02000503050000020004" pitchFamily="2" charset="0"/>
              </a:rPr>
              <a:t>www.treuenfels-projects.com</a:t>
            </a:r>
            <a:endParaRPr lang="de-DE" sz="550" b="0" i="0" dirty="0">
              <a:latin typeface="Treuenfels Sans" panose="020005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8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am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7AAB06D-0C01-2450-B0DF-2F48D79B614B}"/>
              </a:ext>
            </a:extLst>
          </p:cNvPr>
          <p:cNvSpPr/>
          <p:nvPr userDrawn="1"/>
        </p:nvSpPr>
        <p:spPr>
          <a:xfrm>
            <a:off x="0" y="0"/>
            <a:ext cx="9144001" cy="5140202"/>
          </a:xfrm>
          <a:prstGeom prst="rect">
            <a:avLst/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74968" y="2936750"/>
            <a:ext cx="6192103" cy="180000"/>
          </a:xfrm>
        </p:spPr>
        <p:txBody>
          <a:bodyPr>
            <a:noAutofit/>
          </a:bodyPr>
          <a:lstStyle>
            <a:lvl1pPr>
              <a:defRPr sz="15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Thema der Präsentation</a:t>
            </a:r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374968" y="3148288"/>
            <a:ext cx="1771828" cy="180000"/>
          </a:xfrm>
        </p:spPr>
        <p:txBody>
          <a:bodyPr>
            <a:noAutofit/>
          </a:bodyPr>
          <a:lstStyle>
            <a:lvl1pPr>
              <a:defRPr sz="600" b="1" i="0" baseline="0"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XX. Monat Jahr | Vorname Nachname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37648E-E6D5-308F-6D8A-D0C13AAA1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5689" y="1454594"/>
            <a:ext cx="3383436" cy="131002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AB51A7-8FED-6BCD-4362-98F4F7643EE1}"/>
              </a:ext>
            </a:extLst>
          </p:cNvPr>
          <p:cNvSpPr txBox="1"/>
          <p:nvPr userDrawn="1"/>
        </p:nvSpPr>
        <p:spPr>
          <a:xfrm>
            <a:off x="1297469" y="4426522"/>
            <a:ext cx="1247423" cy="43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 err="1">
                <a:latin typeface="Treuenfels Sans" panose="02000503050000020004" pitchFamily="2" charset="0"/>
              </a:rPr>
              <a:t>Treuenfels</a:t>
            </a:r>
            <a:r>
              <a:rPr lang="de-DE" sz="550" b="1" i="0" dirty="0">
                <a:latin typeface="Treuenfels Sans" panose="02000503050000020004" pitchFamily="2" charset="0"/>
              </a:rPr>
              <a:t> GmbH Projects</a:t>
            </a:r>
          </a:p>
          <a:p>
            <a:pPr>
              <a:lnSpc>
                <a:spcPts val="900"/>
              </a:lnSpc>
            </a:pPr>
            <a:r>
              <a:rPr lang="de-DE" sz="550" dirty="0" err="1">
                <a:latin typeface="Treuenfels Sans" panose="02000503050000020004" pitchFamily="2" charset="0"/>
              </a:rPr>
              <a:t>Steinhöft</a:t>
            </a:r>
            <a:r>
              <a:rPr lang="de-DE" sz="550" dirty="0">
                <a:latin typeface="Treuenfels Sans" panose="02000503050000020004" pitchFamily="2" charset="0"/>
              </a:rPr>
              <a:t> 11</a:t>
            </a:r>
          </a:p>
          <a:p>
            <a:pPr>
              <a:lnSpc>
                <a:spcPts val="900"/>
              </a:lnSpc>
            </a:pPr>
            <a:r>
              <a:rPr lang="de-DE" sz="550" dirty="0">
                <a:latin typeface="Treuenfels Sans" panose="02000503050000020004" pitchFamily="2" charset="0"/>
              </a:rPr>
              <a:t>20459 Hamburg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2ED634-D3A1-762A-6534-88F9C69E8F0F}"/>
              </a:ext>
            </a:extLst>
          </p:cNvPr>
          <p:cNvSpPr txBox="1"/>
          <p:nvPr userDrawn="1"/>
        </p:nvSpPr>
        <p:spPr>
          <a:xfrm>
            <a:off x="2327784" y="4426522"/>
            <a:ext cx="1247423" cy="43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550" b="1" i="0" dirty="0">
                <a:latin typeface="Treuenfels Sans" panose="02000503050000020004" pitchFamily="2" charset="0"/>
              </a:rPr>
              <a:t>T</a:t>
            </a:r>
            <a:r>
              <a:rPr lang="de-DE" sz="550" b="0" i="0" dirty="0">
                <a:latin typeface="Treuenfels Sans" panose="02000503050000020004" pitchFamily="2" charset="0"/>
              </a:rPr>
              <a:t> +49 40 707084-0</a:t>
            </a:r>
            <a:br>
              <a:rPr lang="de-DE" sz="550" b="0" i="0" dirty="0">
                <a:latin typeface="Treuenfels Sans" panose="02000503050000020004" pitchFamily="2" charset="0"/>
              </a:rPr>
            </a:br>
            <a:r>
              <a:rPr lang="de-DE" sz="550" b="1" i="0" dirty="0">
                <a:latin typeface="Treuenfels Sans" panose="02000503050000020004" pitchFamily="2" charset="0"/>
              </a:rPr>
              <a:t>M </a:t>
            </a:r>
            <a:r>
              <a:rPr lang="de-DE" sz="550" b="0" i="0" dirty="0">
                <a:latin typeface="Treuenfels Sans" panose="02000503050000020004" pitchFamily="2" charset="0"/>
                <a:hlinkClick r:id="rId3"/>
              </a:rPr>
              <a:t>projects@treuenfels.com</a:t>
            </a:r>
            <a:br>
              <a:rPr lang="de-DE" sz="550" b="0" i="0" dirty="0">
                <a:latin typeface="Treuenfels Sans" panose="02000503050000020004" pitchFamily="2" charset="0"/>
              </a:rPr>
            </a:br>
            <a:r>
              <a:rPr lang="de-DE" sz="550" b="1" i="0" dirty="0">
                <a:latin typeface="Treuenfels Sans" panose="02000503050000020004" pitchFamily="2" charset="0"/>
              </a:rPr>
              <a:t>W</a:t>
            </a:r>
            <a:r>
              <a:rPr lang="de-DE" sz="550" b="0" i="0" dirty="0">
                <a:latin typeface="Treuenfels Sans" panose="02000503050000020004" pitchFamily="2" charset="0"/>
              </a:rPr>
              <a:t> </a:t>
            </a:r>
            <a:r>
              <a:rPr lang="de-DE" sz="550" b="0" i="0" dirty="0" err="1">
                <a:latin typeface="Treuenfels Sans" panose="02000503050000020004" pitchFamily="2" charset="0"/>
              </a:rPr>
              <a:t>www.treuenfels-projects.com</a:t>
            </a:r>
            <a:endParaRPr lang="de-DE" sz="550" b="0" i="0" dirty="0">
              <a:latin typeface="Treuenfels Sans" panose="020005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5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98C94B1A-384C-078F-303A-C8B36FDDA929}"/>
              </a:ext>
            </a:extLst>
          </p:cNvPr>
          <p:cNvSpPr/>
          <p:nvPr userDrawn="1"/>
        </p:nvSpPr>
        <p:spPr>
          <a:xfrm>
            <a:off x="408355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30EF8022-6903-8436-8054-E1FE9551C632}"/>
              </a:ext>
            </a:extLst>
          </p:cNvPr>
          <p:cNvSpPr/>
          <p:nvPr userDrawn="1"/>
        </p:nvSpPr>
        <p:spPr>
          <a:xfrm>
            <a:off x="2499800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50B3D96-78B2-287F-21AC-94D1D9576B6B}"/>
              </a:ext>
            </a:extLst>
          </p:cNvPr>
          <p:cNvSpPr/>
          <p:nvPr userDrawn="1"/>
        </p:nvSpPr>
        <p:spPr>
          <a:xfrm>
            <a:off x="4595885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A8EFD86B-07C6-3500-67C9-C44CB2CB0C85}"/>
              </a:ext>
            </a:extLst>
          </p:cNvPr>
          <p:cNvSpPr/>
          <p:nvPr userDrawn="1"/>
        </p:nvSpPr>
        <p:spPr>
          <a:xfrm>
            <a:off x="6691923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6" y="704303"/>
            <a:ext cx="8366643" cy="27681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9FDCD017-DEB3-8311-29DD-FD8F0B21F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61331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B0002D95-0858-DE57-3320-E69552F0ADF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43401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28" name="Bildplatzhalter 9">
            <a:extLst>
              <a:ext uri="{FF2B5EF4-FFF2-40B4-BE49-F238E27FC236}">
                <a16:creationId xmlns:a16="http://schemas.microsoft.com/office/drawing/2014/main" id="{55E6B075-6E93-BDC9-0988-E870ED7026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34797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1A0DE2BA-683E-8D4E-D253-C3C9BA3AF7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0834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6642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088DC7AD-E585-6B99-5D65-DE5278D25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9641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3" name="Textplatzhalter 11">
            <a:extLst>
              <a:ext uri="{FF2B5EF4-FFF2-40B4-BE49-F238E27FC236}">
                <a16:creationId xmlns:a16="http://schemas.microsoft.com/office/drawing/2014/main" id="{6BDD551C-A09F-FA09-0472-FCAA1B3300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41611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4" name="Textplatzhalter 11">
            <a:extLst>
              <a:ext uri="{FF2B5EF4-FFF2-40B4-BE49-F238E27FC236}">
                <a16:creationId xmlns:a16="http://schemas.microsoft.com/office/drawing/2014/main" id="{9A7937BA-1EBE-0A6E-0C68-EA23CDE91D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41610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5" name="Textplatzhalter 11">
            <a:extLst>
              <a:ext uri="{FF2B5EF4-FFF2-40B4-BE49-F238E27FC236}">
                <a16:creationId xmlns:a16="http://schemas.microsoft.com/office/drawing/2014/main" id="{8F370C2F-1A31-E1EE-ABE2-6654A6B825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7795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6" name="Textplatzhalter 11">
            <a:extLst>
              <a:ext uri="{FF2B5EF4-FFF2-40B4-BE49-F238E27FC236}">
                <a16:creationId xmlns:a16="http://schemas.microsoft.com/office/drawing/2014/main" id="{258C0225-9D2B-FF6D-DD57-530D5D7C28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37794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7" name="Textplatzhalter 11">
            <a:extLst>
              <a:ext uri="{FF2B5EF4-FFF2-40B4-BE49-F238E27FC236}">
                <a16:creationId xmlns:a16="http://schemas.microsoft.com/office/drawing/2014/main" id="{294D7973-B079-424E-43DC-7177117222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3686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8" name="Textplatzhalter 11">
            <a:extLst>
              <a:ext uri="{FF2B5EF4-FFF2-40B4-BE49-F238E27FC236}">
                <a16:creationId xmlns:a16="http://schemas.microsoft.com/office/drawing/2014/main" id="{E4183633-2F59-1F44-EDCF-2F8133DACB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3685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70" name="Textplatzhalter 11">
            <a:extLst>
              <a:ext uri="{FF2B5EF4-FFF2-40B4-BE49-F238E27FC236}">
                <a16:creationId xmlns:a16="http://schemas.microsoft.com/office/drawing/2014/main" id="{0C5A1CD8-E232-D123-87AD-E825CAFE2C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642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4452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98C94B1A-384C-078F-303A-C8B36FDDA929}"/>
              </a:ext>
            </a:extLst>
          </p:cNvPr>
          <p:cNvSpPr/>
          <p:nvPr userDrawn="1"/>
        </p:nvSpPr>
        <p:spPr>
          <a:xfrm>
            <a:off x="408355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30EF8022-6903-8436-8054-E1FE9551C632}"/>
              </a:ext>
            </a:extLst>
          </p:cNvPr>
          <p:cNvSpPr/>
          <p:nvPr userDrawn="1"/>
        </p:nvSpPr>
        <p:spPr>
          <a:xfrm>
            <a:off x="2499800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50B3D96-78B2-287F-21AC-94D1D9576B6B}"/>
              </a:ext>
            </a:extLst>
          </p:cNvPr>
          <p:cNvSpPr/>
          <p:nvPr userDrawn="1"/>
        </p:nvSpPr>
        <p:spPr>
          <a:xfrm>
            <a:off x="4595885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A8EFD86B-07C6-3500-67C9-C44CB2CB0C85}"/>
              </a:ext>
            </a:extLst>
          </p:cNvPr>
          <p:cNvSpPr/>
          <p:nvPr userDrawn="1"/>
        </p:nvSpPr>
        <p:spPr>
          <a:xfrm>
            <a:off x="6691923" y="1502606"/>
            <a:ext cx="2051871" cy="225552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6" y="704303"/>
            <a:ext cx="8366643" cy="27681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9FDCD017-DEB3-8311-29DD-FD8F0B21F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61331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B0002D95-0858-DE57-3320-E69552F0ADF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43401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28" name="Bildplatzhalter 9">
            <a:extLst>
              <a:ext uri="{FF2B5EF4-FFF2-40B4-BE49-F238E27FC236}">
                <a16:creationId xmlns:a16="http://schemas.microsoft.com/office/drawing/2014/main" id="{55E6B075-6E93-BDC9-0988-E870ED7026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34797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1A0DE2BA-683E-8D4E-D253-C3C9BA3AF7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0834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6642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088DC7AD-E585-6B99-5D65-DE5278D25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9641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3" name="Textplatzhalter 11">
            <a:extLst>
              <a:ext uri="{FF2B5EF4-FFF2-40B4-BE49-F238E27FC236}">
                <a16:creationId xmlns:a16="http://schemas.microsoft.com/office/drawing/2014/main" id="{6BDD551C-A09F-FA09-0472-FCAA1B3300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41611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4" name="Textplatzhalter 11">
            <a:extLst>
              <a:ext uri="{FF2B5EF4-FFF2-40B4-BE49-F238E27FC236}">
                <a16:creationId xmlns:a16="http://schemas.microsoft.com/office/drawing/2014/main" id="{9A7937BA-1EBE-0A6E-0C68-EA23CDE91D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41610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5" name="Textplatzhalter 11">
            <a:extLst>
              <a:ext uri="{FF2B5EF4-FFF2-40B4-BE49-F238E27FC236}">
                <a16:creationId xmlns:a16="http://schemas.microsoft.com/office/drawing/2014/main" id="{8F370C2F-1A31-E1EE-ABE2-6654A6B825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7795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6" name="Textplatzhalter 11">
            <a:extLst>
              <a:ext uri="{FF2B5EF4-FFF2-40B4-BE49-F238E27FC236}">
                <a16:creationId xmlns:a16="http://schemas.microsoft.com/office/drawing/2014/main" id="{258C0225-9D2B-FF6D-DD57-530D5D7C28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37794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7" name="Textplatzhalter 11">
            <a:extLst>
              <a:ext uri="{FF2B5EF4-FFF2-40B4-BE49-F238E27FC236}">
                <a16:creationId xmlns:a16="http://schemas.microsoft.com/office/drawing/2014/main" id="{294D7973-B079-424E-43DC-7177117222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3686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8" name="Textplatzhalter 11">
            <a:extLst>
              <a:ext uri="{FF2B5EF4-FFF2-40B4-BE49-F238E27FC236}">
                <a16:creationId xmlns:a16="http://schemas.microsoft.com/office/drawing/2014/main" id="{E4183633-2F59-1F44-EDCF-2F8133DACB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3685" y="2433341"/>
            <a:ext cx="1768230" cy="1177367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0F28614E-626E-99C7-E37A-CF0AF4165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642" y="1692443"/>
            <a:ext cx="1329340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85871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50B3D96-78B2-287F-21AC-94D1D9576B6B}"/>
              </a:ext>
            </a:extLst>
          </p:cNvPr>
          <p:cNvSpPr/>
          <p:nvPr userDrawn="1"/>
        </p:nvSpPr>
        <p:spPr>
          <a:xfrm>
            <a:off x="6002217" y="1502606"/>
            <a:ext cx="2741808" cy="2255520"/>
          </a:xfrm>
          <a:prstGeom prst="roundRect">
            <a:avLst>
              <a:gd name="adj" fmla="val 181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419A5BB-3D26-349F-7C34-24A2F80CB01D}"/>
              </a:ext>
            </a:extLst>
          </p:cNvPr>
          <p:cNvSpPr/>
          <p:nvPr userDrawn="1"/>
        </p:nvSpPr>
        <p:spPr>
          <a:xfrm>
            <a:off x="3202746" y="1502606"/>
            <a:ext cx="2741808" cy="2255520"/>
          </a:xfrm>
          <a:prstGeom prst="roundRect">
            <a:avLst>
              <a:gd name="adj" fmla="val 181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516338E-1ACC-2E5D-BB27-9023EEBA118B}"/>
              </a:ext>
            </a:extLst>
          </p:cNvPr>
          <p:cNvSpPr/>
          <p:nvPr userDrawn="1"/>
        </p:nvSpPr>
        <p:spPr>
          <a:xfrm>
            <a:off x="412653" y="1502606"/>
            <a:ext cx="2741808" cy="2255520"/>
          </a:xfrm>
          <a:prstGeom prst="roundRect">
            <a:avLst>
              <a:gd name="adj" fmla="val 1812"/>
            </a:avLst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6" y="704303"/>
            <a:ext cx="8366643" cy="27681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9FDCD017-DEB3-8311-29DD-FD8F0B21F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4866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B0002D95-0858-DE57-3320-E69552F0ADF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82107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1A0DE2BA-683E-8D4E-D253-C3C9BA3AF7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68346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4DFDE1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6642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088DC7AD-E585-6B99-5D65-DE5278D25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9640" y="2147669"/>
            <a:ext cx="2477713" cy="146304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3" name="Textplatzhalter 11">
            <a:extLst>
              <a:ext uri="{FF2B5EF4-FFF2-40B4-BE49-F238E27FC236}">
                <a16:creationId xmlns:a16="http://schemas.microsoft.com/office/drawing/2014/main" id="{6BDD551C-A09F-FA09-0472-FCAA1B3300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0917" y="1692443"/>
            <a:ext cx="1915053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4" name="Textplatzhalter 11">
            <a:extLst>
              <a:ext uri="{FF2B5EF4-FFF2-40B4-BE49-F238E27FC236}">
                <a16:creationId xmlns:a16="http://schemas.microsoft.com/office/drawing/2014/main" id="{9A7937BA-1EBE-0A6E-0C68-EA23CDE91D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906" y="2147669"/>
            <a:ext cx="2475689" cy="146304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7" name="Textplatzhalter 11">
            <a:extLst>
              <a:ext uri="{FF2B5EF4-FFF2-40B4-BE49-F238E27FC236}">
                <a16:creationId xmlns:a16="http://schemas.microsoft.com/office/drawing/2014/main" id="{294D7973-B079-424E-43DC-7177117222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7383" y="1692443"/>
            <a:ext cx="1870579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8" name="Textplatzhalter 11">
            <a:extLst>
              <a:ext uri="{FF2B5EF4-FFF2-40B4-BE49-F238E27FC236}">
                <a16:creationId xmlns:a16="http://schemas.microsoft.com/office/drawing/2014/main" id="{E4183633-2F59-1F44-EDCF-2F8133DACB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57382" y="2147669"/>
            <a:ext cx="2463452" cy="146304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6CBC5F83-2D37-35AA-822B-55FA62F10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642" y="1692443"/>
            <a:ext cx="1924796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bg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41916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550B3D96-78B2-287F-21AC-94D1D9576B6B}"/>
              </a:ext>
            </a:extLst>
          </p:cNvPr>
          <p:cNvSpPr/>
          <p:nvPr userDrawn="1"/>
        </p:nvSpPr>
        <p:spPr>
          <a:xfrm>
            <a:off x="6002217" y="1502606"/>
            <a:ext cx="2741808" cy="225552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419A5BB-3D26-349F-7C34-24A2F80CB01D}"/>
              </a:ext>
            </a:extLst>
          </p:cNvPr>
          <p:cNvSpPr/>
          <p:nvPr userDrawn="1"/>
        </p:nvSpPr>
        <p:spPr>
          <a:xfrm>
            <a:off x="3202746" y="1502606"/>
            <a:ext cx="2741808" cy="225552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516338E-1ACC-2E5D-BB27-9023EEBA118B}"/>
              </a:ext>
            </a:extLst>
          </p:cNvPr>
          <p:cNvSpPr/>
          <p:nvPr userDrawn="1"/>
        </p:nvSpPr>
        <p:spPr>
          <a:xfrm>
            <a:off x="412653" y="1502606"/>
            <a:ext cx="2741808" cy="2255520"/>
          </a:xfrm>
          <a:prstGeom prst="roundRect">
            <a:avLst>
              <a:gd name="adj" fmla="val 1812"/>
            </a:avLst>
          </a:prstGeom>
          <a:solidFill>
            <a:srgbClr val="FB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reuenfels Sans" panose="02000503050000020004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86626" y="704303"/>
            <a:ext cx="8366643" cy="276818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Headline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FD3E4D2-AEB3-772C-5864-A52A30FBB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8311" y="4656209"/>
            <a:ext cx="684908" cy="265187"/>
          </a:xfrm>
          <a:prstGeom prst="rect">
            <a:avLst/>
          </a:prstGeom>
        </p:spPr>
      </p:pic>
      <p:sp>
        <p:nvSpPr>
          <p:cNvPr id="22" name="Bildplatzhalter 9">
            <a:extLst>
              <a:ext uri="{FF2B5EF4-FFF2-40B4-BE49-F238E27FC236}">
                <a16:creationId xmlns:a16="http://schemas.microsoft.com/office/drawing/2014/main" id="{9FDCD017-DEB3-8311-29DD-FD8F0B21F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4866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B0002D95-0858-DE57-3320-E69552F0ADF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82107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1A0DE2BA-683E-8D4E-D253-C3C9BA3AF7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68346" y="1594409"/>
            <a:ext cx="352488" cy="366872"/>
          </a:xfrm>
        </p:spPr>
        <p:txBody>
          <a:bodyPr/>
          <a:lstStyle>
            <a:lvl1pPr algn="ctr">
              <a:lnSpc>
                <a:spcPts val="700"/>
              </a:lnSpc>
              <a:defRPr sz="500">
                <a:solidFill>
                  <a:srgbClr val="D40039"/>
                </a:solidFill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Icon laden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FCA5F63-D932-1651-3A1B-A0560F5D6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627" y="447027"/>
            <a:ext cx="8366642" cy="247895"/>
          </a:xfrm>
        </p:spPr>
        <p:txBody>
          <a:bodyPr/>
          <a:lstStyle>
            <a:lvl1pPr>
              <a:defRPr b="0" i="0">
                <a:latin typeface="Treuenfels Sans" panose="02000503050000020004" pitchFamily="2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42" name="Textplatzhalter 11">
            <a:extLst>
              <a:ext uri="{FF2B5EF4-FFF2-40B4-BE49-F238E27FC236}">
                <a16:creationId xmlns:a16="http://schemas.microsoft.com/office/drawing/2014/main" id="{088DC7AD-E585-6B99-5D65-DE5278D252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9640" y="2147669"/>
            <a:ext cx="2477713" cy="146304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3" name="Textplatzhalter 11">
            <a:extLst>
              <a:ext uri="{FF2B5EF4-FFF2-40B4-BE49-F238E27FC236}">
                <a16:creationId xmlns:a16="http://schemas.microsoft.com/office/drawing/2014/main" id="{6BDD551C-A09F-FA09-0472-FCAA1B3300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0917" y="1692443"/>
            <a:ext cx="1915053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4" name="Textplatzhalter 11">
            <a:extLst>
              <a:ext uri="{FF2B5EF4-FFF2-40B4-BE49-F238E27FC236}">
                <a16:creationId xmlns:a16="http://schemas.microsoft.com/office/drawing/2014/main" id="{9A7937BA-1EBE-0A6E-0C68-EA23CDE91D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906" y="2147669"/>
            <a:ext cx="2475689" cy="146304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47" name="Textplatzhalter 11">
            <a:extLst>
              <a:ext uri="{FF2B5EF4-FFF2-40B4-BE49-F238E27FC236}">
                <a16:creationId xmlns:a16="http://schemas.microsoft.com/office/drawing/2014/main" id="{294D7973-B079-424E-43DC-7177117222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7383" y="1692443"/>
            <a:ext cx="1870579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8" name="Textplatzhalter 11">
            <a:extLst>
              <a:ext uri="{FF2B5EF4-FFF2-40B4-BE49-F238E27FC236}">
                <a16:creationId xmlns:a16="http://schemas.microsoft.com/office/drawing/2014/main" id="{E4183633-2F59-1F44-EDCF-2F8133DACB1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57382" y="2147669"/>
            <a:ext cx="2463452" cy="1463040"/>
          </a:xfrm>
        </p:spPr>
        <p:txBody>
          <a:bodyPr>
            <a:noAutofit/>
          </a:bodyPr>
          <a:lstStyle>
            <a:lvl1pPr>
              <a:lnSpc>
                <a:spcPts val="800"/>
              </a:lnSpc>
              <a:defRPr sz="600" b="0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 err="1"/>
              <a:t>Copytext</a:t>
            </a:r>
            <a:endParaRPr lang="de-DE" dirty="0"/>
          </a:p>
        </p:txBody>
      </p:sp>
      <p:sp>
        <p:nvSpPr>
          <p:cNvPr id="2" name="Textplatzhalter 11">
            <a:extLst>
              <a:ext uri="{FF2B5EF4-FFF2-40B4-BE49-F238E27FC236}">
                <a16:creationId xmlns:a16="http://schemas.microsoft.com/office/drawing/2014/main" id="{03926987-A40B-1584-CB5E-316E4315E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642" y="1692443"/>
            <a:ext cx="1924796" cy="403644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400" b="1" i="0" baseline="0">
                <a:solidFill>
                  <a:schemeClr val="tx1"/>
                </a:solidFill>
                <a:latin typeface="Treuenfels Sans" panose="02000503050000020004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551678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249" userDrawn="1">
          <p15:clr>
            <a:srgbClr val="FBAE40"/>
          </p15:clr>
        </p15:guide>
        <p15:guide id="4" pos="5511" userDrawn="1">
          <p15:clr>
            <a:srgbClr val="FBAE40"/>
          </p15:clr>
        </p15:guide>
        <p15:guide id="5" pos="907" userDrawn="1">
          <p15:clr>
            <a:srgbClr val="FBAE40"/>
          </p15:clr>
        </p15:guide>
        <p15:guide id="6" pos="1565" userDrawn="1">
          <p15:clr>
            <a:srgbClr val="FBAE40"/>
          </p15:clr>
        </p15:guide>
        <p15:guide id="7" pos="2222" userDrawn="1">
          <p15:clr>
            <a:srgbClr val="FBAE40"/>
          </p15:clr>
        </p15:guide>
        <p15:guide id="8" pos="3538" userDrawn="1">
          <p15:clr>
            <a:srgbClr val="FBAE40"/>
          </p15:clr>
        </p15:guide>
        <p15:guide id="9" pos="4195" userDrawn="1">
          <p15:clr>
            <a:srgbClr val="FBAE40"/>
          </p15:clr>
        </p15:guide>
        <p15:guide id="10" pos="4853" userDrawn="1">
          <p15:clr>
            <a:srgbClr val="FBAE40"/>
          </p15:clr>
        </p15:guide>
        <p15:guide id="11" orient="horz" pos="940" userDrawn="1">
          <p15:clr>
            <a:srgbClr val="FBAE40"/>
          </p15:clr>
        </p15:guide>
        <p15:guide id="12" orient="horz" pos="305" userDrawn="1">
          <p15:clr>
            <a:srgbClr val="FBAE40"/>
          </p15:clr>
        </p15:guide>
        <p15:guide id="13" orient="horz" pos="2935" userDrawn="1">
          <p15:clr>
            <a:srgbClr val="FBAE40"/>
          </p15:clr>
        </p15:guide>
        <p15:guide id="14" orient="horz" pos="22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285750"/>
            <a:ext cx="8229600" cy="298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 err="1"/>
              <a:t>ttmm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089503"/>
            <a:ext cx="8255000" cy="33580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800" y="4659084"/>
            <a:ext cx="576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4350076-0679-49D7-8B38-98DB493FC23C}" type="datetime1">
              <a:rPr lang="de-DE" smtClean="0"/>
              <a:t>28.08.25</a:t>
            </a:fld>
            <a:r>
              <a:rPr lang="de-DE"/>
              <a:t> </a:t>
            </a:r>
            <a:r>
              <a:rPr lang="de-DE" dirty="0"/>
              <a:t>—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19740" y="4659084"/>
            <a:ext cx="5940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6125" y="4656210"/>
            <a:ext cx="69215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S. </a:t>
            </a:r>
            <a:fld id="{624D3EAC-D4AD-4EE4-B837-DCDD5729252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27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0" r:id="rId3"/>
    <p:sldLayoutId id="2147483681" r:id="rId4"/>
    <p:sldLayoutId id="2147483682" r:id="rId5"/>
    <p:sldLayoutId id="2147483662" r:id="rId6"/>
    <p:sldLayoutId id="2147483665" r:id="rId7"/>
    <p:sldLayoutId id="2147483667" r:id="rId8"/>
    <p:sldLayoutId id="2147483666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4" r:id="rId15"/>
    <p:sldLayoutId id="2147483673" r:id="rId16"/>
    <p:sldLayoutId id="2147483693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700" r:id="rId23"/>
    <p:sldLayoutId id="2147483691" r:id="rId24"/>
    <p:sldLayoutId id="2147483695" r:id="rId25"/>
    <p:sldLayoutId id="2147483694" r:id="rId26"/>
    <p:sldLayoutId id="2147483696" r:id="rId27"/>
    <p:sldLayoutId id="2147483698" r:id="rId28"/>
    <p:sldLayoutId id="2147483697" r:id="rId29"/>
    <p:sldLayoutId id="2147483683" r:id="rId30"/>
    <p:sldLayoutId id="2147483685" r:id="rId31"/>
    <p:sldLayoutId id="2147483686" r:id="rId32"/>
    <p:sldLayoutId id="2147483687" r:id="rId33"/>
    <p:sldLayoutId id="2147483689" r:id="rId34"/>
    <p:sldLayoutId id="2147483690" r:id="rId35"/>
    <p:sldLayoutId id="2147483692" r:id="rId36"/>
  </p:sldLayoutIdLst>
  <p:hf hdr="0"/>
  <p:txStyles>
    <p:titleStyle>
      <a:lvl1pPr algn="l" defTabSz="914400" rtl="0" eaLnBrk="1" latinLnBrk="0" hangingPunct="1">
        <a:lnSpc>
          <a:spcPts val="23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6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ts val="1600"/>
        </a:lnSpc>
        <a:spcBef>
          <a:spcPts val="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ts val="16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ts val="1600"/>
        </a:lnSpc>
        <a:spcBef>
          <a:spcPts val="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ts val="1600"/>
        </a:lnSpc>
        <a:spcBef>
          <a:spcPts val="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emf"/><Relationship Id="rId4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5.jpe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7.svg"/><Relationship Id="rId7" Type="http://schemas.openxmlformats.org/officeDocument/2006/relationships/image" Target="../media/image189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8.png"/><Relationship Id="rId5" Type="http://schemas.openxmlformats.org/officeDocument/2006/relationships/image" Target="../media/image12.emf"/><Relationship Id="rId10" Type="http://schemas.openxmlformats.org/officeDocument/2006/relationships/image" Target="../media/image191.jpeg"/><Relationship Id="rId4" Type="http://schemas.openxmlformats.org/officeDocument/2006/relationships/image" Target="../media/image179.jpg"/><Relationship Id="rId9" Type="http://schemas.openxmlformats.org/officeDocument/2006/relationships/image" Target="../media/image18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28A7762-FD32-0272-DBEC-99321BEB2AF9}"/>
              </a:ext>
            </a:extLst>
          </p:cNvPr>
          <p:cNvSpPr/>
          <p:nvPr/>
        </p:nvSpPr>
        <p:spPr>
          <a:xfrm>
            <a:off x="-1" y="0"/>
            <a:ext cx="9144001" cy="5368090"/>
          </a:xfrm>
          <a:prstGeom prst="rect">
            <a:avLst/>
          </a:prstGeom>
          <a:solidFill>
            <a:srgbClr val="550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759549-E1D2-6653-9F2F-05BCE8C3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357" y="670270"/>
            <a:ext cx="3833557" cy="38335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347B490-232B-8A82-4208-A5F68E75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27" y="1768351"/>
            <a:ext cx="3397994" cy="131340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9CCBEB3-ED7E-8567-5239-C06CDC2C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55" y="253998"/>
            <a:ext cx="1114495" cy="4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8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5D03-FFEA-48D6-BFC0-F9D853EFC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unktanimation.mp4">
            <a:hlinkClick r:id="" action="ppaction://media"/>
            <a:extLst>
              <a:ext uri="{FF2B5EF4-FFF2-40B4-BE49-F238E27FC236}">
                <a16:creationId xmlns:a16="http://schemas.microsoft.com/office/drawing/2014/main" id="{3A66F0C8-8946-33B8-A624-425CDBA01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3E89CF0-4B39-5DA2-BD57-E98D197B9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55" y="253998"/>
            <a:ext cx="1114495" cy="430779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7BDE88B-D481-EDE5-D9FF-DF0ACE735DD9}"/>
              </a:ext>
            </a:extLst>
          </p:cNvPr>
          <p:cNvSpPr txBox="1">
            <a:spLocks/>
          </p:cNvSpPr>
          <p:nvPr/>
        </p:nvSpPr>
        <p:spPr>
          <a:xfrm>
            <a:off x="631845" y="1401421"/>
            <a:ext cx="5533632" cy="2061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2000"/>
              </a:lnSpc>
            </a:pPr>
            <a:r>
              <a:rPr lang="de-DE" sz="3800" b="1" dirty="0">
                <a:solidFill>
                  <a:srgbClr val="FBF6F3"/>
                </a:solidFill>
                <a:latin typeface="Treuenfels Sans" panose="02000503050000020004" pitchFamily="2" charset="0"/>
              </a:rPr>
              <a:t>Strategie gegen den Wissensverlust</a:t>
            </a:r>
          </a:p>
          <a:p>
            <a:pPr>
              <a:lnSpc>
                <a:spcPct val="82000"/>
              </a:lnSpc>
            </a:pPr>
            <a:r>
              <a:rPr lang="de-DE" sz="38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Wirtschaftsdemenz als unterschätzte Gefahr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6A87A348-4A4A-1F77-DA12-92267164F237}"/>
              </a:ext>
            </a:extLst>
          </p:cNvPr>
          <p:cNvSpPr txBox="1">
            <a:spLocks/>
          </p:cNvSpPr>
          <p:nvPr/>
        </p:nvSpPr>
        <p:spPr>
          <a:xfrm>
            <a:off x="618397" y="3539499"/>
            <a:ext cx="2326509" cy="310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2000"/>
              </a:lnSpc>
            </a:pPr>
            <a:r>
              <a:rPr lang="de-DE" dirty="0">
                <a:solidFill>
                  <a:srgbClr val="00FFD2"/>
                </a:solidFill>
                <a:latin typeface="Treuenfels Sans" panose="02000503050000020004" pitchFamily="2" charset="0"/>
              </a:rPr>
              <a:t>Referentin: </a:t>
            </a:r>
            <a:r>
              <a:rPr lang="de-DE" dirty="0">
                <a:solidFill>
                  <a:srgbClr val="FBF6F3"/>
                </a:solidFill>
                <a:latin typeface="Treuenfels Sans" panose="02000503050000020004" pitchFamily="2" charset="0"/>
              </a:rPr>
              <a:t>Vanessa Albrecht</a:t>
            </a:r>
          </a:p>
        </p:txBody>
      </p:sp>
    </p:spTree>
    <p:extLst>
      <p:ext uri="{BB962C8B-B14F-4D97-AF65-F5344CB8AC3E}">
        <p14:creationId xmlns:p14="http://schemas.microsoft.com/office/powerpoint/2010/main" val="34048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toff, Kleidung, Flieder, lila enthält.&#10;&#10;KI-generierte Inhalte können fehlerhaft sein.">
            <a:extLst>
              <a:ext uri="{FF2B5EF4-FFF2-40B4-BE49-F238E27FC236}">
                <a16:creationId xmlns:a16="http://schemas.microsoft.com/office/drawing/2014/main" id="{28BADE9A-3E3F-A661-A5A8-85B1D987A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63655F9-ED26-D1F7-1F89-842AC17D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78" y="1854198"/>
            <a:ext cx="2769604" cy="1070518"/>
          </a:xfrm>
          <a:prstGeom prst="rect">
            <a:avLst/>
          </a:prstGeom>
        </p:spPr>
      </p:pic>
      <p:pic>
        <p:nvPicPr>
          <p:cNvPr id="7" name="Grafik 6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2AE406C4-6F7B-4943-8D22-BB252C151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4" y="1438834"/>
            <a:ext cx="3702055" cy="19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2808-CEA0-8403-9C52-5CF239088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toff, Kleidung, Flieder, lila enthält.&#10;&#10;KI-generierte Inhalte können fehlerhaft sein.">
            <a:extLst>
              <a:ext uri="{FF2B5EF4-FFF2-40B4-BE49-F238E27FC236}">
                <a16:creationId xmlns:a16="http://schemas.microsoft.com/office/drawing/2014/main" id="{02DE08F8-212D-6BEA-DEAB-5B3B8DBB3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6" r="1"/>
          <a:stretch>
            <a:fillRect/>
          </a:stretch>
        </p:blipFill>
        <p:spPr>
          <a:xfrm>
            <a:off x="0" y="0"/>
            <a:ext cx="5836023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BF8798-5EF1-D9A9-D175-141658BB9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55" y="253998"/>
            <a:ext cx="1114495" cy="430779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5356EEA-0CDE-219A-FD91-2E2C046F32DA}"/>
              </a:ext>
            </a:extLst>
          </p:cNvPr>
          <p:cNvSpPr txBox="1">
            <a:spLocks/>
          </p:cNvSpPr>
          <p:nvPr/>
        </p:nvSpPr>
        <p:spPr>
          <a:xfrm>
            <a:off x="618397" y="1374525"/>
            <a:ext cx="4249438" cy="17519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7000"/>
              </a:lnSpc>
            </a:pPr>
            <a:r>
              <a:rPr lang="de-DE" sz="3000" b="1" dirty="0">
                <a:solidFill>
                  <a:srgbClr val="FBF6F3"/>
                </a:solidFill>
                <a:latin typeface="Treuenfels Sans" panose="02000503050000020004" pitchFamily="2" charset="0"/>
              </a:rPr>
              <a:t>Strategie gegen den Wissensverlust</a:t>
            </a:r>
          </a:p>
          <a:p>
            <a:pPr>
              <a:lnSpc>
                <a:spcPct val="87000"/>
              </a:lnSpc>
            </a:pPr>
            <a:r>
              <a:rPr lang="de-DE" sz="30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Wirtschaftsdemenz als unterschätzte Gefahr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5FA99ED-89F9-506B-69D4-C5EFD669A936}"/>
              </a:ext>
            </a:extLst>
          </p:cNvPr>
          <p:cNvSpPr txBox="1">
            <a:spLocks/>
          </p:cNvSpPr>
          <p:nvPr/>
        </p:nvSpPr>
        <p:spPr>
          <a:xfrm>
            <a:off x="618397" y="3249802"/>
            <a:ext cx="2992138" cy="6901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dirty="0">
                <a:solidFill>
                  <a:srgbClr val="00FFD2"/>
                </a:solidFill>
                <a:latin typeface="Treuenfels Sans" panose="02000503050000020004" pitchFamily="2" charset="0"/>
              </a:rPr>
              <a:t>Referentin: </a:t>
            </a:r>
            <a:r>
              <a:rPr lang="de-DE" dirty="0">
                <a:solidFill>
                  <a:srgbClr val="FBF6F3"/>
                </a:solidFill>
                <a:latin typeface="Treuenfels Sans" panose="02000503050000020004" pitchFamily="2" charset="0"/>
              </a:rPr>
              <a:t>Vanessa Albrecht</a:t>
            </a: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00FFD2"/>
                </a:solidFill>
                <a:latin typeface="Treuenfels Sans" panose="02000503050000020004" pitchFamily="2" charset="0"/>
              </a:rPr>
              <a:t>Unternehmen: </a:t>
            </a:r>
            <a:r>
              <a:rPr lang="de-DE" dirty="0">
                <a:solidFill>
                  <a:srgbClr val="FBF6F3"/>
                </a:solidFill>
                <a:latin typeface="Treuenfels Sans" panose="02000503050000020004" pitchFamily="2" charset="0"/>
              </a:rPr>
              <a:t>Treuenfels GmbH Projects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EC3B4B6-286A-C0A8-B5F7-7E4E9CBE7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023" y="0"/>
            <a:ext cx="32956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toff, Kleidung, Flieder, lila enthält.&#10;&#10;KI-generierte Inhalte können fehlerhaft sein.">
            <a:extLst>
              <a:ext uri="{FF2B5EF4-FFF2-40B4-BE49-F238E27FC236}">
                <a16:creationId xmlns:a16="http://schemas.microsoft.com/office/drawing/2014/main" id="{6EB1F7F9-2722-35C6-A6E4-FED7191A9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BA0F03-2F43-2603-9DBD-565B66B18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55" y="253998"/>
            <a:ext cx="1114495" cy="430779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72A3CDC9-4925-14FF-AF4B-4A2E6A50A9E3}"/>
              </a:ext>
            </a:extLst>
          </p:cNvPr>
          <p:cNvSpPr/>
          <p:nvPr/>
        </p:nvSpPr>
        <p:spPr>
          <a:xfrm>
            <a:off x="1849461" y="1255163"/>
            <a:ext cx="2372912" cy="2388988"/>
          </a:xfrm>
          <a:prstGeom prst="roundRect">
            <a:avLst>
              <a:gd name="adj" fmla="val 4645"/>
            </a:avLst>
          </a:prstGeom>
          <a:noFill/>
          <a:ln w="12700">
            <a:solidFill>
              <a:srgbClr val="00FF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6C1A34BF-72A5-D7E0-5161-1223C0549F21}"/>
              </a:ext>
            </a:extLst>
          </p:cNvPr>
          <p:cNvSpPr/>
          <p:nvPr/>
        </p:nvSpPr>
        <p:spPr>
          <a:xfrm>
            <a:off x="4928838" y="1255163"/>
            <a:ext cx="2372912" cy="2388988"/>
          </a:xfrm>
          <a:prstGeom prst="roundRect">
            <a:avLst>
              <a:gd name="adj" fmla="val 4645"/>
            </a:avLst>
          </a:prstGeom>
          <a:noFill/>
          <a:ln w="12700">
            <a:solidFill>
              <a:srgbClr val="00FF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ECE6F2AC-8055-6884-70AB-A546F33225EE}"/>
              </a:ext>
            </a:extLst>
          </p:cNvPr>
          <p:cNvSpPr txBox="1">
            <a:spLocks/>
          </p:cNvSpPr>
          <p:nvPr/>
        </p:nvSpPr>
        <p:spPr>
          <a:xfrm>
            <a:off x="1922757" y="2261163"/>
            <a:ext cx="1714668" cy="5089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Renteneintritte </a:t>
            </a:r>
          </a:p>
          <a:p>
            <a:pPr>
              <a:lnSpc>
                <a:spcPct val="100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bis 2036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D659C32E-5F47-3A00-7935-0F1D6A2279BA}"/>
              </a:ext>
            </a:extLst>
          </p:cNvPr>
          <p:cNvSpPr txBox="1">
            <a:spLocks/>
          </p:cNvSpPr>
          <p:nvPr/>
        </p:nvSpPr>
        <p:spPr>
          <a:xfrm>
            <a:off x="5042474" y="2261163"/>
            <a:ext cx="2259276" cy="5089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Fehlendes Fachpersonal </a:t>
            </a:r>
          </a:p>
          <a:p>
            <a:pPr>
              <a:lnSpc>
                <a:spcPct val="100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in der Buchhaltung: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8DFB1DE-6D14-A4F6-51FE-3902C801AF31}"/>
              </a:ext>
            </a:extLst>
          </p:cNvPr>
          <p:cNvSpPr txBox="1">
            <a:spLocks/>
          </p:cNvSpPr>
          <p:nvPr/>
        </p:nvSpPr>
        <p:spPr>
          <a:xfrm>
            <a:off x="5042474" y="2785601"/>
            <a:ext cx="1755011" cy="5089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30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14.558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30F95A5-95D1-CE97-71FA-4B473DA60AA8}"/>
              </a:ext>
            </a:extLst>
          </p:cNvPr>
          <p:cNvSpPr txBox="1">
            <a:spLocks/>
          </p:cNvSpPr>
          <p:nvPr/>
        </p:nvSpPr>
        <p:spPr>
          <a:xfrm>
            <a:off x="1929480" y="2785601"/>
            <a:ext cx="2010505" cy="5089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30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16,5 Mio.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B850C27-7AC4-65A0-407A-A9503EAFB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091" y="1588284"/>
            <a:ext cx="784617" cy="62279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D604205-40CA-8649-85F2-CA8C5F2D9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95" y="1585688"/>
            <a:ext cx="610954" cy="6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8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toff, Kleidung, Flieder, lila enthält.&#10;&#10;KI-generierte Inhalte können fehlerhaft sein.">
            <a:extLst>
              <a:ext uri="{FF2B5EF4-FFF2-40B4-BE49-F238E27FC236}">
                <a16:creationId xmlns:a16="http://schemas.microsoft.com/office/drawing/2014/main" id="{8F5E81DE-1FBB-1BAF-9758-B323E9C00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54D1A10-D1BB-A929-3A6A-66626E2B9981}"/>
              </a:ext>
            </a:extLst>
          </p:cNvPr>
          <p:cNvSpPr txBox="1">
            <a:spLocks/>
          </p:cNvSpPr>
          <p:nvPr/>
        </p:nvSpPr>
        <p:spPr>
          <a:xfrm>
            <a:off x="582944" y="1146135"/>
            <a:ext cx="2536774" cy="4001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7000"/>
              </a:lnSpc>
            </a:pPr>
            <a:r>
              <a:rPr lang="de-DE" sz="21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Wissenssicherung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AE8A733-7FC1-0A14-7419-1947C67A4080}"/>
              </a:ext>
            </a:extLst>
          </p:cNvPr>
          <p:cNvSpPr txBox="1">
            <a:spLocks/>
          </p:cNvSpPr>
          <p:nvPr/>
        </p:nvSpPr>
        <p:spPr>
          <a:xfrm>
            <a:off x="1146275" y="1706809"/>
            <a:ext cx="3970331" cy="2444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Dokumentation der Arbeitsprozesse 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Kopfmonopole identifizieren 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Struktur definieren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Externe Unterstützung hinzuziehen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Beratung durch Pensionierte Mitarbeitende  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 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F873ED-22D7-99E7-E98E-55E8F7AA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8" y="1794986"/>
            <a:ext cx="209773" cy="13839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B0C5180-D2C0-F6D0-C7A6-71FDDB28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8" y="2238739"/>
            <a:ext cx="209773" cy="1383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4D196B5-003D-F9C8-C7D2-F5622C089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8" y="2655598"/>
            <a:ext cx="209773" cy="1383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5AC139D-D08F-5438-90CE-C6E68FCBD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8" y="3085904"/>
            <a:ext cx="209773" cy="13839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700A848-B922-BDCD-9BB3-9A036D931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55" y="253998"/>
            <a:ext cx="1114495" cy="430779"/>
          </a:xfrm>
          <a:prstGeom prst="rect">
            <a:avLst/>
          </a:prstGeom>
        </p:spPr>
      </p:pic>
      <p:pic>
        <p:nvPicPr>
          <p:cNvPr id="23" name="Grafik 22" descr="Ein Bild, das Dunkelheit, Licht, Kunst, Nacht enthält.&#10;&#10;KI-generierte Inhalte können fehlerhaft sein.">
            <a:extLst>
              <a:ext uri="{FF2B5EF4-FFF2-40B4-BE49-F238E27FC236}">
                <a16:creationId xmlns:a16="http://schemas.microsoft.com/office/drawing/2014/main" id="{70E8CCC4-F952-1E54-9DCD-7230EB8BB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5765"/>
          <a:stretch>
            <a:fillRect/>
          </a:stretch>
        </p:blipFill>
        <p:spPr>
          <a:xfrm>
            <a:off x="5743392" y="0"/>
            <a:ext cx="3400608" cy="5143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0EA735-5BE3-A395-D324-330BCE24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8" y="3537661"/>
            <a:ext cx="209773" cy="1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8E76E6B-00DE-2F04-26A4-47B5DB23E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5022" y="1801728"/>
            <a:ext cx="1123257" cy="1123257"/>
          </a:xfrm>
          <a:prstGeom prst="rect">
            <a:avLst/>
          </a:prstGeom>
        </p:spPr>
      </p:pic>
      <p:pic>
        <p:nvPicPr>
          <p:cNvPr id="2" name="Grafik 1" descr="Ein Bild, das Stoff, Kleidung, Flieder, lila enthält.&#10;&#10;KI-generierte Inhalte können fehlerhaft sein.">
            <a:extLst>
              <a:ext uri="{FF2B5EF4-FFF2-40B4-BE49-F238E27FC236}">
                <a16:creationId xmlns:a16="http://schemas.microsoft.com/office/drawing/2014/main" id="{9F8122DC-D235-0FC0-31A4-20563DBA0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35C9B0D-3549-E280-4112-F935ACC8E77E}"/>
              </a:ext>
            </a:extLst>
          </p:cNvPr>
          <p:cNvSpPr txBox="1">
            <a:spLocks/>
          </p:cNvSpPr>
          <p:nvPr/>
        </p:nvSpPr>
        <p:spPr>
          <a:xfrm>
            <a:off x="582944" y="1146135"/>
            <a:ext cx="3215850" cy="4001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7000"/>
              </a:lnSpc>
            </a:pPr>
            <a:r>
              <a:rPr lang="de-DE" sz="21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Chancen und Vorteile 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5B21EC1C-A1F4-E54C-EC0B-C4FDC094CFE3}"/>
              </a:ext>
            </a:extLst>
          </p:cNvPr>
          <p:cNvSpPr txBox="1">
            <a:spLocks/>
          </p:cNvSpPr>
          <p:nvPr/>
        </p:nvSpPr>
        <p:spPr>
          <a:xfrm>
            <a:off x="1146275" y="1706809"/>
            <a:ext cx="3970331" cy="2444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Fluktuationsrisiko verringern: </a:t>
            </a:r>
          </a:p>
          <a:p>
            <a:pPr>
              <a:lnSpc>
                <a:spcPct val="50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50000"/>
              </a:lnSpc>
            </a:pPr>
            <a:r>
              <a:rPr lang="de-DE" dirty="0">
                <a:solidFill>
                  <a:srgbClr val="FBF6F3"/>
                </a:solidFill>
                <a:latin typeface="Treuenfels Sans" panose="02000503050000020004" pitchFamily="2" charset="0"/>
              </a:rPr>
              <a:t>             - Onboarding von 2 Monate auf 2 Wochen </a:t>
            </a:r>
          </a:p>
          <a:p>
            <a:pPr>
              <a:lnSpc>
                <a:spcPct val="96000"/>
              </a:lnSpc>
            </a:pPr>
            <a:r>
              <a:rPr lang="de-DE" dirty="0">
                <a:solidFill>
                  <a:srgbClr val="FBF6F3"/>
                </a:solidFill>
                <a:latin typeface="Treuenfels Sans" panose="02000503050000020004" pitchFamily="2" charset="0"/>
              </a:rPr>
              <a:t>             - Jahresabschluss ohne Head </a:t>
            </a:r>
            <a:r>
              <a:rPr lang="de-DE" dirty="0" err="1">
                <a:solidFill>
                  <a:srgbClr val="FBF6F3"/>
                </a:solidFill>
                <a:latin typeface="Treuenfels Sans" panose="02000503050000020004" pitchFamily="2" charset="0"/>
              </a:rPr>
              <a:t>of</a:t>
            </a:r>
            <a:r>
              <a:rPr lang="de-DE" dirty="0">
                <a:solidFill>
                  <a:srgbClr val="FBF6F3"/>
                </a:solidFill>
                <a:latin typeface="Treuenfels Sans" panose="02000503050000020004" pitchFamily="2" charset="0"/>
              </a:rPr>
              <a:t> Finance 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Steigerung der Mitarbeiterzufriedenheit</a:t>
            </a:r>
          </a:p>
          <a:p>
            <a:pPr>
              <a:lnSpc>
                <a:spcPct val="96000"/>
              </a:lnSpc>
            </a:pPr>
            <a:endParaRPr lang="de-DE" sz="15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>
              <a:lnSpc>
                <a:spcPct val="96000"/>
              </a:lnSpc>
            </a:pPr>
            <a:r>
              <a:rPr lang="de-DE" sz="1500" dirty="0">
                <a:solidFill>
                  <a:srgbClr val="FBF6F3"/>
                </a:solidFill>
                <a:latin typeface="Treuenfels Sans" panose="02000503050000020004" pitchFamily="2" charset="0"/>
              </a:rPr>
              <a:t>Datenbasis für Automation &amp; KI Tools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F242C06-CECF-8E66-F1B0-9AA965A2C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55" y="253998"/>
            <a:ext cx="1114495" cy="43077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27C542E-27E9-C298-67C1-D7B070F32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64" y="1656964"/>
            <a:ext cx="377822" cy="35064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AB3B5A3-CB27-5425-A130-E7B6CFDDD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64" y="2443558"/>
            <a:ext cx="337026" cy="30505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B08A93A-756D-2896-8374-4D3B64CA89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146" y="2968746"/>
            <a:ext cx="244262" cy="289438"/>
          </a:xfrm>
          <a:prstGeom prst="rect">
            <a:avLst/>
          </a:prstGeom>
        </p:spPr>
      </p:pic>
      <p:pic>
        <p:nvPicPr>
          <p:cNvPr id="19" name="Grafik 18" descr="Ein Bild, das Dunkelheit, Licht, Kunst, Nacht enthält.&#10;&#10;KI-generierte Inhalte können fehlerhaft sein.">
            <a:extLst>
              <a:ext uri="{FF2B5EF4-FFF2-40B4-BE49-F238E27FC236}">
                <a16:creationId xmlns:a16="http://schemas.microsoft.com/office/drawing/2014/main" id="{3392407E-F2BD-5CB3-C080-1B06DB423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5765"/>
          <a:stretch>
            <a:fillRect/>
          </a:stretch>
        </p:blipFill>
        <p:spPr>
          <a:xfrm>
            <a:off x="5743392" y="0"/>
            <a:ext cx="3400608" cy="5143500"/>
          </a:xfrm>
          <a:prstGeom prst="rect">
            <a:avLst/>
          </a:prstGeom>
        </p:spPr>
      </p:pic>
      <p:pic>
        <p:nvPicPr>
          <p:cNvPr id="21" name="Grafik 20" descr="Ein Bild, das Screenshot, Farbigkeit, Electric Blue (Farbe), Licht enthält.&#10;&#10;KI-generierte Inhalte können fehlerhaft sein.">
            <a:extLst>
              <a:ext uri="{FF2B5EF4-FFF2-40B4-BE49-F238E27FC236}">
                <a16:creationId xmlns:a16="http://schemas.microsoft.com/office/drawing/2014/main" id="{D357EED0-A5B3-D8D2-89D1-6480DB287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403" r="36345" b="-403"/>
          <a:stretch>
            <a:fillRect/>
          </a:stretch>
        </p:blipFill>
        <p:spPr>
          <a:xfrm>
            <a:off x="5743392" y="20707"/>
            <a:ext cx="34006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Stoff, Kleidung, Flieder, lila enthält.&#10;&#10;KI-generierte Inhalte können fehlerhaft sein.">
            <a:extLst>
              <a:ext uri="{FF2B5EF4-FFF2-40B4-BE49-F238E27FC236}">
                <a16:creationId xmlns:a16="http://schemas.microsoft.com/office/drawing/2014/main" id="{F30CCBA6-3059-E4E4-D3D2-BC4278D4C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fik 3" descr="Ein Bild, das Menschliches Gesicht, Person, Lächeln, Kreis enthält.&#10;&#10;KI-generierte Inhalte können fehlerhaft sein.">
            <a:extLst>
              <a:ext uri="{FF2B5EF4-FFF2-40B4-BE49-F238E27FC236}">
                <a16:creationId xmlns:a16="http://schemas.microsoft.com/office/drawing/2014/main" id="{D4BDAA6F-F0DB-8CEA-9E5F-143BA147B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29" y="0"/>
            <a:ext cx="6696097" cy="4538836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52F0C70-5E25-E356-72D5-F99AB4922567}"/>
              </a:ext>
            </a:extLst>
          </p:cNvPr>
          <p:cNvSpPr txBox="1">
            <a:spLocks/>
          </p:cNvSpPr>
          <p:nvPr/>
        </p:nvSpPr>
        <p:spPr>
          <a:xfrm>
            <a:off x="598518" y="1222596"/>
            <a:ext cx="2318853" cy="8511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7000"/>
              </a:lnSpc>
            </a:pPr>
            <a:r>
              <a:rPr lang="de-DE" sz="25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Wir beraten </a:t>
            </a:r>
          </a:p>
          <a:p>
            <a:pPr>
              <a:lnSpc>
                <a:spcPct val="87000"/>
              </a:lnSpc>
            </a:pPr>
            <a:r>
              <a:rPr lang="de-DE" sz="2500" b="1" dirty="0">
                <a:solidFill>
                  <a:srgbClr val="00FFD2"/>
                </a:solidFill>
                <a:latin typeface="Treuenfels Sans" panose="02000503050000020004" pitchFamily="2" charset="0"/>
              </a:rPr>
              <a:t>Sie gerne.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D96100-3878-9365-C329-234D66F93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55" y="253998"/>
            <a:ext cx="1114495" cy="430779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9117419-408A-B34A-2D1E-B8DD97AD28DC}"/>
              </a:ext>
            </a:extLst>
          </p:cNvPr>
          <p:cNvSpPr txBox="1">
            <a:spLocks/>
          </p:cNvSpPr>
          <p:nvPr/>
        </p:nvSpPr>
        <p:spPr>
          <a:xfrm>
            <a:off x="3028036" y="2090514"/>
            <a:ext cx="1126126" cy="65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de-DE" sz="1300" dirty="0">
                <a:solidFill>
                  <a:srgbClr val="FBF6F3"/>
                </a:solidFill>
                <a:latin typeface="Treuenfels Sans" panose="02000503050000020004" pitchFamily="2" charset="0"/>
              </a:rPr>
              <a:t>Claudia </a:t>
            </a:r>
            <a:r>
              <a:rPr lang="de-DE" sz="1300" dirty="0" err="1">
                <a:solidFill>
                  <a:srgbClr val="FBF6F3"/>
                </a:solidFill>
                <a:latin typeface="Treuenfels Sans" panose="02000503050000020004" pitchFamily="2" charset="0"/>
              </a:rPr>
              <a:t>Cajic</a:t>
            </a:r>
            <a:endParaRPr lang="de-DE" sz="13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 algn="ctr">
              <a:lnSpc>
                <a:spcPct val="96000"/>
              </a:lnSpc>
            </a:pPr>
            <a:r>
              <a:rPr lang="de-DE" sz="800" dirty="0">
                <a:solidFill>
                  <a:srgbClr val="FBF6F3"/>
                </a:solidFill>
                <a:latin typeface="Treuenfels Sans" panose="02000503050000020004" pitchFamily="2" charset="0"/>
              </a:rPr>
              <a:t>Geschäftsführerin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E00F5A0-0E45-424A-030F-837F39B19265}"/>
              </a:ext>
            </a:extLst>
          </p:cNvPr>
          <p:cNvSpPr txBox="1">
            <a:spLocks/>
          </p:cNvSpPr>
          <p:nvPr/>
        </p:nvSpPr>
        <p:spPr>
          <a:xfrm>
            <a:off x="4525378" y="2090514"/>
            <a:ext cx="1126126" cy="65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de-DE" sz="1300" dirty="0">
                <a:solidFill>
                  <a:srgbClr val="FBF6F3"/>
                </a:solidFill>
                <a:latin typeface="Treuenfels Sans" panose="02000503050000020004" pitchFamily="2" charset="0"/>
              </a:rPr>
              <a:t>Jan </a:t>
            </a:r>
            <a:r>
              <a:rPr lang="de-DE" sz="1300" dirty="0" err="1">
                <a:solidFill>
                  <a:srgbClr val="FBF6F3"/>
                </a:solidFill>
                <a:latin typeface="Treuenfels Sans" panose="02000503050000020004" pitchFamily="2" charset="0"/>
              </a:rPr>
              <a:t>Hüning</a:t>
            </a:r>
            <a:endParaRPr lang="de-DE" sz="13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 algn="ctr">
              <a:lnSpc>
                <a:spcPct val="96000"/>
              </a:lnSpc>
            </a:pPr>
            <a:r>
              <a:rPr lang="de-DE" sz="800" dirty="0">
                <a:solidFill>
                  <a:srgbClr val="FBF6F3"/>
                </a:solidFill>
                <a:latin typeface="Treuenfels Sans" panose="02000503050000020004" pitchFamily="2" charset="0"/>
              </a:rPr>
              <a:t>Business Manager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6781405-79CC-02E5-706D-5E32E5A91B1E}"/>
              </a:ext>
            </a:extLst>
          </p:cNvPr>
          <p:cNvSpPr txBox="1">
            <a:spLocks/>
          </p:cNvSpPr>
          <p:nvPr/>
        </p:nvSpPr>
        <p:spPr>
          <a:xfrm>
            <a:off x="6029498" y="2090514"/>
            <a:ext cx="1139532" cy="65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de-DE" sz="1300" dirty="0">
                <a:solidFill>
                  <a:srgbClr val="FBF6F3"/>
                </a:solidFill>
                <a:latin typeface="Treuenfels Sans" panose="02000503050000020004" pitchFamily="2" charset="0"/>
              </a:rPr>
              <a:t>Jana Quade</a:t>
            </a:r>
          </a:p>
          <a:p>
            <a:pPr algn="ctr">
              <a:lnSpc>
                <a:spcPct val="96000"/>
              </a:lnSpc>
            </a:pPr>
            <a:r>
              <a:rPr lang="de-DE" sz="800" dirty="0">
                <a:solidFill>
                  <a:srgbClr val="FBF6F3"/>
                </a:solidFill>
                <a:latin typeface="Treuenfels Sans" panose="02000503050000020004" pitchFamily="2" charset="0"/>
              </a:rPr>
              <a:t>Business Consultant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5D2BD3B0-F5A5-0128-CBEB-4DC9DA872B2D}"/>
              </a:ext>
            </a:extLst>
          </p:cNvPr>
          <p:cNvSpPr txBox="1">
            <a:spLocks/>
          </p:cNvSpPr>
          <p:nvPr/>
        </p:nvSpPr>
        <p:spPr>
          <a:xfrm>
            <a:off x="7467360" y="2090514"/>
            <a:ext cx="1212814" cy="65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de-DE" sz="1300" dirty="0">
                <a:solidFill>
                  <a:srgbClr val="FBF6F3"/>
                </a:solidFill>
                <a:latin typeface="Treuenfels Sans" panose="02000503050000020004" pitchFamily="2" charset="0"/>
              </a:rPr>
              <a:t>Fabian Castor</a:t>
            </a:r>
          </a:p>
          <a:p>
            <a:pPr algn="ctr">
              <a:lnSpc>
                <a:spcPct val="96000"/>
              </a:lnSpc>
            </a:pPr>
            <a:r>
              <a:rPr lang="de-DE" sz="800" dirty="0">
                <a:solidFill>
                  <a:srgbClr val="FBF6F3"/>
                </a:solidFill>
                <a:latin typeface="Treuenfels Sans" panose="02000503050000020004" pitchFamily="2" charset="0"/>
              </a:rPr>
              <a:t>Business Manager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EBCB12C-728D-757B-5C0F-91DB14C65C0B}"/>
              </a:ext>
            </a:extLst>
          </p:cNvPr>
          <p:cNvSpPr txBox="1">
            <a:spLocks/>
          </p:cNvSpPr>
          <p:nvPr/>
        </p:nvSpPr>
        <p:spPr>
          <a:xfrm>
            <a:off x="2842589" y="3846428"/>
            <a:ext cx="1484243" cy="65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de-DE" sz="1300" dirty="0" err="1">
                <a:solidFill>
                  <a:srgbClr val="FBF6F3"/>
                </a:solidFill>
                <a:latin typeface="Treuenfels Sans" panose="02000503050000020004" pitchFamily="2" charset="0"/>
              </a:rPr>
              <a:t>Dalina</a:t>
            </a:r>
            <a:r>
              <a:rPr lang="de-DE" sz="1300" dirty="0">
                <a:solidFill>
                  <a:srgbClr val="FBF6F3"/>
                </a:solidFill>
                <a:latin typeface="Treuenfels Sans" panose="02000503050000020004" pitchFamily="2" charset="0"/>
              </a:rPr>
              <a:t> </a:t>
            </a:r>
            <a:r>
              <a:rPr lang="de-DE" sz="1300" dirty="0" err="1">
                <a:solidFill>
                  <a:srgbClr val="FBF6F3"/>
                </a:solidFill>
                <a:latin typeface="Treuenfels Sans" panose="02000503050000020004" pitchFamily="2" charset="0"/>
              </a:rPr>
              <a:t>Colhoun</a:t>
            </a:r>
            <a:endParaRPr lang="de-DE" sz="1300" dirty="0">
              <a:solidFill>
                <a:srgbClr val="FBF6F3"/>
              </a:solidFill>
              <a:latin typeface="Treuenfels Sans" panose="02000503050000020004" pitchFamily="2" charset="0"/>
            </a:endParaRPr>
          </a:p>
          <a:p>
            <a:pPr algn="ctr">
              <a:lnSpc>
                <a:spcPct val="96000"/>
              </a:lnSpc>
            </a:pPr>
            <a:r>
              <a:rPr lang="de-DE" sz="800" dirty="0">
                <a:solidFill>
                  <a:srgbClr val="FBF6F3"/>
                </a:solidFill>
                <a:latin typeface="Treuenfels Sans" panose="02000503050000020004" pitchFamily="2" charset="0"/>
              </a:rPr>
              <a:t>Business Consultant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2DD0FB2-50DE-47FF-3FC8-3E16583D03C1}"/>
              </a:ext>
            </a:extLst>
          </p:cNvPr>
          <p:cNvSpPr txBox="1">
            <a:spLocks/>
          </p:cNvSpPr>
          <p:nvPr/>
        </p:nvSpPr>
        <p:spPr>
          <a:xfrm>
            <a:off x="4346713" y="3846428"/>
            <a:ext cx="1421098" cy="65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de-DE" sz="1300" dirty="0">
                <a:solidFill>
                  <a:srgbClr val="FBF6F3"/>
                </a:solidFill>
                <a:latin typeface="Treuenfels Sans" panose="02000503050000020004" pitchFamily="2" charset="0"/>
              </a:rPr>
              <a:t>Paula Bergemann</a:t>
            </a:r>
          </a:p>
          <a:p>
            <a:pPr algn="ctr">
              <a:lnSpc>
                <a:spcPct val="96000"/>
              </a:lnSpc>
            </a:pPr>
            <a:r>
              <a:rPr lang="de-DE" sz="800" dirty="0">
                <a:solidFill>
                  <a:srgbClr val="FBF6F3"/>
                </a:solidFill>
                <a:latin typeface="Treuenfels Sans" panose="02000503050000020004" pitchFamily="2" charset="0"/>
              </a:rPr>
              <a:t>Business Consultant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66839B4-09A4-21D7-31F9-733D2407068F}"/>
              </a:ext>
            </a:extLst>
          </p:cNvPr>
          <p:cNvSpPr txBox="1">
            <a:spLocks/>
          </p:cNvSpPr>
          <p:nvPr/>
        </p:nvSpPr>
        <p:spPr>
          <a:xfrm>
            <a:off x="6019600" y="3846428"/>
            <a:ext cx="1163270" cy="6593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de-DE" sz="1300" dirty="0">
                <a:solidFill>
                  <a:srgbClr val="FBF6F3"/>
                </a:solidFill>
                <a:latin typeface="Treuenfels Sans" panose="02000503050000020004" pitchFamily="2" charset="0"/>
              </a:rPr>
              <a:t>Nils Wacker</a:t>
            </a:r>
          </a:p>
          <a:p>
            <a:pPr algn="ctr">
              <a:lnSpc>
                <a:spcPct val="96000"/>
              </a:lnSpc>
            </a:pPr>
            <a:r>
              <a:rPr lang="de-DE" sz="800" dirty="0">
                <a:solidFill>
                  <a:srgbClr val="FBF6F3"/>
                </a:solidFill>
                <a:latin typeface="Treuenfels Sans" panose="02000503050000020004" pitchFamily="2" charset="0"/>
              </a:rPr>
              <a:t>Business Manager</a:t>
            </a:r>
          </a:p>
        </p:txBody>
      </p:sp>
      <p:pic>
        <p:nvPicPr>
          <p:cNvPr id="18" name="Grafik 17" descr="Ein Bild, das Screenshot, Farbigkeit, Muster, Türkis enthält.&#10;&#10;KI-generierte Inhalte können fehlerhaft sein.">
            <a:extLst>
              <a:ext uri="{FF2B5EF4-FFF2-40B4-BE49-F238E27FC236}">
                <a16:creationId xmlns:a16="http://schemas.microsoft.com/office/drawing/2014/main" id="{139BF866-09C6-0205-D8E7-D2A6C3668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0" y="2165630"/>
            <a:ext cx="1649811" cy="164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604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Benutzerdefiniert 3">
      <a:dk1>
        <a:srgbClr val="7030A0"/>
      </a:dk1>
      <a:lt1>
        <a:srgbClr val="FFFFFF"/>
      </a:lt1>
      <a:dk2>
        <a:srgbClr val="003764"/>
      </a:dk2>
      <a:lt2>
        <a:srgbClr val="AA0032"/>
      </a:lt2>
      <a:accent1>
        <a:srgbClr val="003764"/>
      </a:accent1>
      <a:accent2>
        <a:srgbClr val="AA0032"/>
      </a:accent2>
      <a:accent3>
        <a:srgbClr val="7030A0"/>
      </a:accent3>
      <a:accent4>
        <a:srgbClr val="7030A0"/>
      </a:accent4>
      <a:accent5>
        <a:srgbClr val="7030A0"/>
      </a:accent5>
      <a:accent6>
        <a:srgbClr val="AA0032"/>
      </a:accent6>
      <a:hlink>
        <a:srgbClr val="003764"/>
      </a:hlink>
      <a:folHlink>
        <a:srgbClr val="AA0032"/>
      </a:folHlink>
    </a:clrScheme>
    <a:fontScheme name="Treuenfels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5FB9FDC9D8604AA954C4F10FCBA94A" ma:contentTypeVersion="13" ma:contentTypeDescription="Ein neues Dokument erstellen." ma:contentTypeScope="" ma:versionID="a393b32da633d637389afdb81407f8ec">
  <xsd:schema xmlns:xsd="http://www.w3.org/2001/XMLSchema" xmlns:xs="http://www.w3.org/2001/XMLSchema" xmlns:p="http://schemas.microsoft.com/office/2006/metadata/properties" xmlns:ns2="9cdcc848-7615-4f21-a613-82efb44b2162" xmlns:ns3="0d4ea50a-0040-4f76-99dc-e94e9d70e07e" targetNamespace="http://schemas.microsoft.com/office/2006/metadata/properties" ma:root="true" ma:fieldsID="b9bd842d1a91f9d031038a200b5e4331" ns2:_="" ns3:_="">
    <xsd:import namespace="9cdcc848-7615-4f21-a613-82efb44b2162"/>
    <xsd:import namespace="0d4ea50a-0040-4f76-99dc-e94e9d70e0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cc848-7615-4f21-a613-82efb44b21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9ffded37-c9ae-4444-9745-e9f0b0868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ea50a-0040-4f76-99dc-e94e9d70e07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2c59394-f88f-40d3-aeb6-6cca95859eae}" ma:internalName="TaxCatchAll" ma:showField="CatchAllData" ma:web="0d4ea50a-0040-4f76-99dc-e94e9d70e0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dcc848-7615-4f21-a613-82efb44b2162">
      <Terms xmlns="http://schemas.microsoft.com/office/infopath/2007/PartnerControls"/>
    </lcf76f155ced4ddcb4097134ff3c332f>
    <TaxCatchAll xmlns="0d4ea50a-0040-4f76-99dc-e94e9d70e0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99B626-7E7C-430D-A982-A09D0675403D}"/>
</file>

<file path=customXml/itemProps2.xml><?xml version="1.0" encoding="utf-8"?>
<ds:datastoreItem xmlns:ds="http://schemas.openxmlformats.org/officeDocument/2006/customXml" ds:itemID="{C08C0A17-0FCA-4A35-9FA8-C922F5A9002E}">
  <ds:schemaRefs>
    <ds:schemaRef ds:uri="3c8f833d-967a-4169-989f-3163121b5a80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42855f7-3d8b-4edd-b346-ed6b0fbaa2d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652703-C773-4AA4-BF73-D4C3277138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Larissa</Template>
  <TotalTime>0</TotalTime>
  <Words>121</Words>
  <Application>Microsoft Macintosh PowerPoint</Application>
  <PresentationFormat>Bildschirmpräsentation (16:9)</PresentationFormat>
  <Paragraphs>50</Paragraphs>
  <Slides>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Berlingske Sans</vt:lpstr>
      <vt:lpstr>Berlingske Serif</vt:lpstr>
      <vt:lpstr>Calibri</vt:lpstr>
      <vt:lpstr>Georgia</vt:lpstr>
      <vt:lpstr>Treuenfels Sans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Treuenfels</dc:title>
  <dc:creator>Simon Uria</dc:creator>
  <cp:lastModifiedBy>Simon Uria</cp:lastModifiedBy>
  <cp:revision>46</cp:revision>
  <dcterms:created xsi:type="dcterms:W3CDTF">2022-11-10T11:19:56Z</dcterms:created>
  <dcterms:modified xsi:type="dcterms:W3CDTF">2025-08-28T06:02:13Z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0x010100305FB9FDC9D8604AA954C4F10FCBA94A</vt:lpwstr>
  </property>
  <property fmtid="{D5CDD505-2E9C-101B-9397-08002B2CF9AE}" pid="3" name="MediaServiceImageTags">
    <vt:lpwstr/>
  </property>
  <property fmtid="{D5CDD505-2E9C-101B-9397-08002B2CF9AE}" pid="4" name="Order">
    <vt:lpwstr>37000.0000000000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